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8" r:id="rId5"/>
    <p:sldMasterId id="2147483710" r:id="rId6"/>
    <p:sldMasterId id="2147483725" r:id="rId7"/>
    <p:sldMasterId id="2147483737" r:id="rId8"/>
    <p:sldMasterId id="2147483816" r:id="rId9"/>
  </p:sldMasterIdLst>
  <p:notesMasterIdLst>
    <p:notesMasterId r:id="rId85"/>
  </p:notesMasterIdLst>
  <p:sldIdLst>
    <p:sldId id="297" r:id="rId10"/>
    <p:sldId id="324" r:id="rId11"/>
    <p:sldId id="326" r:id="rId12"/>
    <p:sldId id="300" r:id="rId13"/>
    <p:sldId id="319" r:id="rId14"/>
    <p:sldId id="320" r:id="rId15"/>
    <p:sldId id="375" r:id="rId16"/>
    <p:sldId id="321" r:id="rId17"/>
    <p:sldId id="322" r:id="rId18"/>
    <p:sldId id="323" r:id="rId19"/>
    <p:sldId id="337" r:id="rId20"/>
    <p:sldId id="376" r:id="rId21"/>
    <p:sldId id="301" r:id="rId22"/>
    <p:sldId id="329" r:id="rId23"/>
    <p:sldId id="298" r:id="rId24"/>
    <p:sldId id="292" r:id="rId25"/>
    <p:sldId id="293" r:id="rId26"/>
    <p:sldId id="271" r:id="rId27"/>
    <p:sldId id="272" r:id="rId28"/>
    <p:sldId id="281" r:id="rId29"/>
    <p:sldId id="282" r:id="rId30"/>
    <p:sldId id="284" r:id="rId31"/>
    <p:sldId id="273" r:id="rId32"/>
    <p:sldId id="387" r:id="rId33"/>
    <p:sldId id="285" r:id="rId34"/>
    <p:sldId id="286" r:id="rId35"/>
    <p:sldId id="287" r:id="rId36"/>
    <p:sldId id="288" r:id="rId37"/>
    <p:sldId id="289" r:id="rId38"/>
    <p:sldId id="296" r:id="rId39"/>
    <p:sldId id="338" r:id="rId40"/>
    <p:sldId id="379" r:id="rId41"/>
    <p:sldId id="339" r:id="rId42"/>
    <p:sldId id="340" r:id="rId43"/>
    <p:sldId id="341" r:id="rId44"/>
    <p:sldId id="342" r:id="rId45"/>
    <p:sldId id="343" r:id="rId46"/>
    <p:sldId id="344" r:id="rId47"/>
    <p:sldId id="345" r:id="rId48"/>
    <p:sldId id="346" r:id="rId49"/>
    <p:sldId id="347" r:id="rId50"/>
    <p:sldId id="348" r:id="rId51"/>
    <p:sldId id="350" r:id="rId52"/>
    <p:sldId id="351" r:id="rId53"/>
    <p:sldId id="352" r:id="rId54"/>
    <p:sldId id="353" r:id="rId55"/>
    <p:sldId id="354" r:id="rId56"/>
    <p:sldId id="355" r:id="rId57"/>
    <p:sldId id="356" r:id="rId58"/>
    <p:sldId id="357" r:id="rId59"/>
    <p:sldId id="358" r:id="rId60"/>
    <p:sldId id="359" r:id="rId61"/>
    <p:sldId id="360" r:id="rId62"/>
    <p:sldId id="361" r:id="rId63"/>
    <p:sldId id="362" r:id="rId64"/>
    <p:sldId id="363" r:id="rId65"/>
    <p:sldId id="364" r:id="rId66"/>
    <p:sldId id="378" r:id="rId67"/>
    <p:sldId id="365" r:id="rId68"/>
    <p:sldId id="368" r:id="rId69"/>
    <p:sldId id="369" r:id="rId70"/>
    <p:sldId id="380" r:id="rId71"/>
    <p:sldId id="370" r:id="rId72"/>
    <p:sldId id="383" r:id="rId73"/>
    <p:sldId id="384" r:id="rId74"/>
    <p:sldId id="385" r:id="rId75"/>
    <p:sldId id="371" r:id="rId76"/>
    <p:sldId id="373" r:id="rId77"/>
    <p:sldId id="381" r:id="rId78"/>
    <p:sldId id="382" r:id="rId79"/>
    <p:sldId id="367" r:id="rId80"/>
    <p:sldId id="334" r:id="rId81"/>
    <p:sldId id="386" r:id="rId82"/>
    <p:sldId id="374" r:id="rId83"/>
    <p:sldId id="335" r:id="rId84"/>
  </p:sldIdLst>
  <p:sldSz cx="10693400" cy="7561263"/>
  <p:notesSz cx="6858000" cy="9144000"/>
  <p:defaultTextStyle>
    <a:defPPr>
      <a:defRPr lang="en-US"/>
    </a:defPPr>
    <a:lvl1pPr marL="0" algn="l" defTabSz="1041768" rtl="0" eaLnBrk="1" latinLnBrk="0" hangingPunct="1">
      <a:defRPr sz="2100" kern="1200">
        <a:solidFill>
          <a:schemeClr val="tx1"/>
        </a:solidFill>
        <a:latin typeface="+mn-lt"/>
        <a:ea typeface="+mn-ea"/>
        <a:cs typeface="+mn-cs"/>
      </a:defRPr>
    </a:lvl1pPr>
    <a:lvl2pPr marL="520884" algn="l" defTabSz="1041768" rtl="0" eaLnBrk="1" latinLnBrk="0" hangingPunct="1">
      <a:defRPr sz="2100" kern="1200">
        <a:solidFill>
          <a:schemeClr val="tx1"/>
        </a:solidFill>
        <a:latin typeface="+mn-lt"/>
        <a:ea typeface="+mn-ea"/>
        <a:cs typeface="+mn-cs"/>
      </a:defRPr>
    </a:lvl2pPr>
    <a:lvl3pPr marL="1041768" algn="l" defTabSz="1041768" rtl="0" eaLnBrk="1" latinLnBrk="0" hangingPunct="1">
      <a:defRPr sz="2100" kern="1200">
        <a:solidFill>
          <a:schemeClr val="tx1"/>
        </a:solidFill>
        <a:latin typeface="+mn-lt"/>
        <a:ea typeface="+mn-ea"/>
        <a:cs typeface="+mn-cs"/>
      </a:defRPr>
    </a:lvl3pPr>
    <a:lvl4pPr marL="1562652" algn="l" defTabSz="1041768" rtl="0" eaLnBrk="1" latinLnBrk="0" hangingPunct="1">
      <a:defRPr sz="2100" kern="1200">
        <a:solidFill>
          <a:schemeClr val="tx1"/>
        </a:solidFill>
        <a:latin typeface="+mn-lt"/>
        <a:ea typeface="+mn-ea"/>
        <a:cs typeface="+mn-cs"/>
      </a:defRPr>
    </a:lvl4pPr>
    <a:lvl5pPr marL="2083538" algn="l" defTabSz="1041768" rtl="0" eaLnBrk="1" latinLnBrk="0" hangingPunct="1">
      <a:defRPr sz="2100" kern="1200">
        <a:solidFill>
          <a:schemeClr val="tx1"/>
        </a:solidFill>
        <a:latin typeface="+mn-lt"/>
        <a:ea typeface="+mn-ea"/>
        <a:cs typeface="+mn-cs"/>
      </a:defRPr>
    </a:lvl5pPr>
    <a:lvl6pPr marL="2604420" algn="l" defTabSz="1041768" rtl="0" eaLnBrk="1" latinLnBrk="0" hangingPunct="1">
      <a:defRPr sz="2100" kern="1200">
        <a:solidFill>
          <a:schemeClr val="tx1"/>
        </a:solidFill>
        <a:latin typeface="+mn-lt"/>
        <a:ea typeface="+mn-ea"/>
        <a:cs typeface="+mn-cs"/>
      </a:defRPr>
    </a:lvl6pPr>
    <a:lvl7pPr marL="3125306" algn="l" defTabSz="1041768" rtl="0" eaLnBrk="1" latinLnBrk="0" hangingPunct="1">
      <a:defRPr sz="2100" kern="1200">
        <a:solidFill>
          <a:schemeClr val="tx1"/>
        </a:solidFill>
        <a:latin typeface="+mn-lt"/>
        <a:ea typeface="+mn-ea"/>
        <a:cs typeface="+mn-cs"/>
      </a:defRPr>
    </a:lvl7pPr>
    <a:lvl8pPr marL="3646191" algn="l" defTabSz="1041768" rtl="0" eaLnBrk="1" latinLnBrk="0" hangingPunct="1">
      <a:defRPr sz="2100" kern="1200">
        <a:solidFill>
          <a:schemeClr val="tx1"/>
        </a:solidFill>
        <a:latin typeface="+mn-lt"/>
        <a:ea typeface="+mn-ea"/>
        <a:cs typeface="+mn-cs"/>
      </a:defRPr>
    </a:lvl8pPr>
    <a:lvl9pPr marL="4167073" algn="l" defTabSz="1041768"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41" autoAdjust="0"/>
    <p:restoredTop sz="94660"/>
  </p:normalViewPr>
  <p:slideViewPr>
    <p:cSldViewPr>
      <p:cViewPr varScale="1">
        <p:scale>
          <a:sx n="78" d="100"/>
          <a:sy n="78" d="100"/>
        </p:scale>
        <p:origin x="-900" y="-96"/>
      </p:cViewPr>
      <p:guideLst>
        <p:guide orient="horz" pos="2382"/>
        <p:guide pos="336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84" Type="http://schemas.openxmlformats.org/officeDocument/2006/relationships/slide" Target="slides/slide75.xml"/><Relationship Id="rId89"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slide" Target="slides/slide70.xml"/><Relationship Id="rId87"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C848FD-62D7-42EB-96FF-296D825C37B0}" type="datetimeFigureOut">
              <a:rPr lang="en-US" smtClean="0"/>
              <a:pPr/>
              <a:t>12/11/2017</a:t>
            </a:fld>
            <a:endParaRPr lang="en-IN"/>
          </a:p>
        </p:txBody>
      </p:sp>
      <p:sp>
        <p:nvSpPr>
          <p:cNvPr id="4" name="Slide Image Placeholder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C4707D-6DDB-41D5-9965-B1F7AF9F857E}" type="slidenum">
              <a:rPr lang="en-IN" smtClean="0"/>
              <a:pPr/>
              <a:t>‹#›</a:t>
            </a:fld>
            <a:endParaRPr lang="en-IN"/>
          </a:p>
        </p:txBody>
      </p:sp>
    </p:spTree>
    <p:extLst>
      <p:ext uri="{BB962C8B-B14F-4D97-AF65-F5344CB8AC3E}">
        <p14:creationId xmlns:p14="http://schemas.microsoft.com/office/powerpoint/2010/main" xmlns="" val="2865544892"/>
      </p:ext>
    </p:extLst>
  </p:cSld>
  <p:clrMap bg1="lt1" tx1="dk1" bg2="lt2" tx2="dk2" accent1="accent1" accent2="accent2" accent3="accent3" accent4="accent4" accent5="accent5" accent6="accent6" hlink="hlink" folHlink="folHlink"/>
  <p:notesStyle>
    <a:lvl1pPr marL="0" algn="l" defTabSz="913268" rtl="0" eaLnBrk="1" latinLnBrk="0" hangingPunct="1">
      <a:defRPr sz="1300" kern="1200">
        <a:solidFill>
          <a:schemeClr val="tx1"/>
        </a:solidFill>
        <a:latin typeface="+mn-lt"/>
        <a:ea typeface="+mn-ea"/>
        <a:cs typeface="+mn-cs"/>
      </a:defRPr>
    </a:lvl1pPr>
    <a:lvl2pPr marL="456636" algn="l" defTabSz="913268" rtl="0" eaLnBrk="1" latinLnBrk="0" hangingPunct="1">
      <a:defRPr sz="1300" kern="1200">
        <a:solidFill>
          <a:schemeClr val="tx1"/>
        </a:solidFill>
        <a:latin typeface="+mn-lt"/>
        <a:ea typeface="+mn-ea"/>
        <a:cs typeface="+mn-cs"/>
      </a:defRPr>
    </a:lvl2pPr>
    <a:lvl3pPr marL="913268" algn="l" defTabSz="913268" rtl="0" eaLnBrk="1" latinLnBrk="0" hangingPunct="1">
      <a:defRPr sz="1300" kern="1200">
        <a:solidFill>
          <a:schemeClr val="tx1"/>
        </a:solidFill>
        <a:latin typeface="+mn-lt"/>
        <a:ea typeface="+mn-ea"/>
        <a:cs typeface="+mn-cs"/>
      </a:defRPr>
    </a:lvl3pPr>
    <a:lvl4pPr marL="1369907" algn="l" defTabSz="913268" rtl="0" eaLnBrk="1" latinLnBrk="0" hangingPunct="1">
      <a:defRPr sz="1300" kern="1200">
        <a:solidFill>
          <a:schemeClr val="tx1"/>
        </a:solidFill>
        <a:latin typeface="+mn-lt"/>
        <a:ea typeface="+mn-ea"/>
        <a:cs typeface="+mn-cs"/>
      </a:defRPr>
    </a:lvl4pPr>
    <a:lvl5pPr marL="1826541" algn="l" defTabSz="913268" rtl="0" eaLnBrk="1" latinLnBrk="0" hangingPunct="1">
      <a:defRPr sz="1300" kern="1200">
        <a:solidFill>
          <a:schemeClr val="tx1"/>
        </a:solidFill>
        <a:latin typeface="+mn-lt"/>
        <a:ea typeface="+mn-ea"/>
        <a:cs typeface="+mn-cs"/>
      </a:defRPr>
    </a:lvl5pPr>
    <a:lvl6pPr marL="2283178" algn="l" defTabSz="913268" rtl="0" eaLnBrk="1" latinLnBrk="0" hangingPunct="1">
      <a:defRPr sz="1300" kern="1200">
        <a:solidFill>
          <a:schemeClr val="tx1"/>
        </a:solidFill>
        <a:latin typeface="+mn-lt"/>
        <a:ea typeface="+mn-ea"/>
        <a:cs typeface="+mn-cs"/>
      </a:defRPr>
    </a:lvl6pPr>
    <a:lvl7pPr marL="2739814" algn="l" defTabSz="913268" rtl="0" eaLnBrk="1" latinLnBrk="0" hangingPunct="1">
      <a:defRPr sz="1300" kern="1200">
        <a:solidFill>
          <a:schemeClr val="tx1"/>
        </a:solidFill>
        <a:latin typeface="+mn-lt"/>
        <a:ea typeface="+mn-ea"/>
        <a:cs typeface="+mn-cs"/>
      </a:defRPr>
    </a:lvl7pPr>
    <a:lvl8pPr marL="3196449" algn="l" defTabSz="913268" rtl="0" eaLnBrk="1" latinLnBrk="0" hangingPunct="1">
      <a:defRPr sz="1300" kern="1200">
        <a:solidFill>
          <a:schemeClr val="tx1"/>
        </a:solidFill>
        <a:latin typeface="+mn-lt"/>
        <a:ea typeface="+mn-ea"/>
        <a:cs typeface="+mn-cs"/>
      </a:defRPr>
    </a:lvl8pPr>
    <a:lvl9pPr marL="3653084" algn="l" defTabSz="913268"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4888" y="685800"/>
            <a:ext cx="4848225" cy="3429000"/>
          </a:xfrm>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CEC4707D-6DDB-41D5-9965-B1F7AF9F857E}" type="slidenum">
              <a:rPr lang="en-IN" smtClean="0"/>
              <a:pPr/>
              <a:t>21</a:t>
            </a:fld>
            <a:endParaRPr lang="en-I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900"/>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0884" indent="0" algn="ctr">
              <a:buNone/>
              <a:defRPr>
                <a:solidFill>
                  <a:schemeClr val="tx1">
                    <a:tint val="75000"/>
                  </a:schemeClr>
                </a:solidFill>
              </a:defRPr>
            </a:lvl2pPr>
            <a:lvl3pPr marL="1041768" indent="0" algn="ctr">
              <a:buNone/>
              <a:defRPr>
                <a:solidFill>
                  <a:schemeClr val="tx1">
                    <a:tint val="75000"/>
                  </a:schemeClr>
                </a:solidFill>
              </a:defRPr>
            </a:lvl3pPr>
            <a:lvl4pPr marL="1562652" indent="0" algn="ctr">
              <a:buNone/>
              <a:defRPr>
                <a:solidFill>
                  <a:schemeClr val="tx1">
                    <a:tint val="75000"/>
                  </a:schemeClr>
                </a:solidFill>
              </a:defRPr>
            </a:lvl4pPr>
            <a:lvl5pPr marL="2083538" indent="0" algn="ctr">
              <a:buNone/>
              <a:defRPr>
                <a:solidFill>
                  <a:schemeClr val="tx1">
                    <a:tint val="75000"/>
                  </a:schemeClr>
                </a:solidFill>
              </a:defRPr>
            </a:lvl5pPr>
            <a:lvl6pPr marL="2604420" indent="0" algn="ctr">
              <a:buNone/>
              <a:defRPr>
                <a:solidFill>
                  <a:schemeClr val="tx1">
                    <a:tint val="75000"/>
                  </a:schemeClr>
                </a:solidFill>
              </a:defRPr>
            </a:lvl6pPr>
            <a:lvl7pPr marL="3125306" indent="0" algn="ctr">
              <a:buNone/>
              <a:defRPr>
                <a:solidFill>
                  <a:schemeClr val="tx1">
                    <a:tint val="75000"/>
                  </a:schemeClr>
                </a:solidFill>
              </a:defRPr>
            </a:lvl7pPr>
            <a:lvl8pPr marL="3646191" indent="0" algn="ctr">
              <a:buNone/>
              <a:defRPr>
                <a:solidFill>
                  <a:schemeClr val="tx1">
                    <a:tint val="75000"/>
                  </a:schemeClr>
                </a:solidFill>
              </a:defRPr>
            </a:lvl8pPr>
            <a:lvl9pPr marL="416707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845" y="459607"/>
            <a:ext cx="4491228" cy="2199191"/>
          </a:xfrm>
        </p:spPr>
        <p:txBody>
          <a:bodyPr anchor="b"/>
          <a:lstStyle>
            <a:lvl1pPr algn="ctr">
              <a:defRPr sz="5000" b="0"/>
            </a:lvl1pPr>
          </a:lstStyle>
          <a:p>
            <a:r>
              <a:rPr lang="en-US" smtClean="0"/>
              <a:t>Click to edit Master title style</a:t>
            </a:r>
            <a:endParaRPr/>
          </a:p>
        </p:txBody>
      </p:sp>
      <p:sp>
        <p:nvSpPr>
          <p:cNvPr id="3" name="Content Placeholder 2"/>
          <p:cNvSpPr>
            <a:spLocks noGrp="1"/>
          </p:cNvSpPr>
          <p:nvPr>
            <p:ph idx="1"/>
          </p:nvPr>
        </p:nvSpPr>
        <p:spPr>
          <a:xfrm>
            <a:off x="5604600" y="444781"/>
            <a:ext cx="4491228" cy="6309598"/>
          </a:xfrm>
        </p:spPr>
        <p:txBody>
          <a:bodyPr>
            <a:normAutofit/>
          </a:bodyPr>
          <a:lstStyle>
            <a:lvl1pPr>
              <a:defRPr sz="2300"/>
            </a:lvl1pPr>
            <a:lvl2pPr>
              <a:defRPr sz="2300"/>
            </a:lvl2pPr>
            <a:lvl3pPr>
              <a:defRPr sz="2100"/>
            </a:lvl3pPr>
            <a:lvl4pPr>
              <a:defRPr sz="2100"/>
            </a:lvl4pPr>
            <a:lvl5pPr>
              <a:defRPr sz="2100"/>
            </a:lvl5pPr>
            <a:lvl6pPr marL="2613073" indent="-526961">
              <a:defRPr sz="2100"/>
            </a:lvl6pPr>
            <a:lvl7pPr marL="2613073" indent="-526961">
              <a:defRPr sz="2100"/>
            </a:lvl7pPr>
            <a:lvl8pPr marL="2613073" indent="-526961">
              <a:defRPr sz="2100"/>
            </a:lvl8pPr>
            <a:lvl9pPr marL="2613073" indent="-526961">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581845" y="2688449"/>
            <a:ext cx="4491228" cy="3657082"/>
          </a:xfrm>
        </p:spPr>
        <p:txBody>
          <a:bodyPr>
            <a:normAutofit/>
          </a:bodyPr>
          <a:lstStyle>
            <a:lvl1pPr marL="0" indent="0" algn="ctr">
              <a:spcBef>
                <a:spcPts val="684"/>
              </a:spcBef>
              <a:buNone/>
              <a:defRPr sz="19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845" y="459607"/>
            <a:ext cx="4491228" cy="2199191"/>
          </a:xfrm>
        </p:spPr>
        <p:txBody>
          <a:bodyPr anchor="b"/>
          <a:lstStyle>
            <a:lvl1pPr algn="ctr">
              <a:defRPr sz="5000" b="0"/>
            </a:lvl1pPr>
          </a:lstStyle>
          <a:p>
            <a:r>
              <a:rPr lang="en-US" smtClean="0"/>
              <a:t>Click to edit Master title style</a:t>
            </a:r>
            <a:endParaRPr/>
          </a:p>
        </p:txBody>
      </p:sp>
      <p:sp>
        <p:nvSpPr>
          <p:cNvPr id="4" name="Text Placeholder 3"/>
          <p:cNvSpPr>
            <a:spLocks noGrp="1"/>
          </p:cNvSpPr>
          <p:nvPr>
            <p:ph type="body" sz="half" idx="2"/>
          </p:nvPr>
        </p:nvSpPr>
        <p:spPr>
          <a:xfrm>
            <a:off x="581845" y="2688449"/>
            <a:ext cx="4491228" cy="3657082"/>
          </a:xfrm>
        </p:spPr>
        <p:txBody>
          <a:bodyPr>
            <a:normAutofit/>
          </a:bodyPr>
          <a:lstStyle>
            <a:lvl1pPr marL="0" indent="0" algn="ctr">
              <a:spcBef>
                <a:spcPts val="684"/>
              </a:spcBef>
              <a:buNone/>
              <a:defRPr sz="19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Picture Placeholder 2"/>
          <p:cNvSpPr>
            <a:spLocks noGrp="1"/>
          </p:cNvSpPr>
          <p:nvPr>
            <p:ph type="pic" idx="1"/>
          </p:nvPr>
        </p:nvSpPr>
        <p:spPr>
          <a:xfrm>
            <a:off x="5619233" y="474432"/>
            <a:ext cx="4491228" cy="5989707"/>
          </a:xfrm>
          <a:solidFill>
            <a:schemeClr val="bg1">
              <a:lumMod val="85000"/>
            </a:schemeClr>
          </a:solidFill>
          <a:ln w="127000" cap="sq">
            <a:solidFill>
              <a:schemeClr val="bg1"/>
            </a:solidFill>
            <a:miter lim="800000"/>
          </a:ln>
          <a:effectLst>
            <a:outerShdw blurRad="76200" dist="12700" dir="5400000" sx="100500" sy="100500" rotWithShape="0">
              <a:prstClr val="black">
                <a:alpha val="30000"/>
              </a:prstClr>
            </a:outerShdw>
          </a:effectLst>
          <a:scene3d>
            <a:camera prst="orthographicFront"/>
            <a:lightRig rig="threePt" dir="t"/>
          </a:scene3d>
          <a:sp3d extrusionH="50800">
            <a:extrusionClr>
              <a:schemeClr val="tx1"/>
            </a:extrusionClr>
            <a:contourClr>
              <a:schemeClr val="tx1"/>
            </a:contourClr>
          </a:sp3d>
        </p:spPr>
        <p:txBody>
          <a:bodyPr vert="horz" lIns="104306" tIns="52153" rIns="104306" bIns="52153" rtlCol="0">
            <a:normAutofit/>
          </a:bodyPr>
          <a:lstStyle>
            <a:lvl1pPr marL="521528" indent="-521528" algn="l" defTabSz="1043056" rtl="0" eaLnBrk="1" latinLnBrk="0" hangingPunct="1">
              <a:spcBef>
                <a:spcPts val="2281"/>
              </a:spcBef>
              <a:buClr>
                <a:schemeClr val="accent2">
                  <a:lumMod val="50000"/>
                  <a:lumOff val="50000"/>
                </a:schemeClr>
              </a:buClr>
              <a:buSzPct val="75000"/>
              <a:buFont typeface="Wingdings 2" pitchFamily="18" charset="2"/>
              <a:buNone/>
              <a:defRPr sz="2500" kern="1200">
                <a:solidFill>
                  <a:schemeClr val="tx1">
                    <a:lumMod val="75000"/>
                    <a:lumOff val="25000"/>
                  </a:schemeClr>
                </a:solidFill>
                <a:latin typeface="+mn-lt"/>
                <a:ea typeface="+mn-ea"/>
                <a:cs typeface="+mn-cs"/>
              </a:defRPr>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7pPr marL="3129168" indent="-521528">
              <a:defRPr/>
            </a:lvl7pPr>
            <a:lvl8pPr marL="3129168" indent="-521528">
              <a:defRPr/>
            </a:lvl8pPr>
            <a:lvl9pPr marL="3129168" indent="-521528">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491818" y="460328"/>
            <a:ext cx="1871345" cy="629405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97790" y="460328"/>
            <a:ext cx="7600483" cy="629405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losing">
    <p:bg>
      <p:bgRef idx="1003">
        <a:schemeClr val="bg2"/>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vert="horz" lIns="104306" tIns="52153" rIns="104306" bIns="52153" rtlCol="0" anchor="ctr"/>
          <a:lstStyle>
            <a:lvl1pPr marL="0" algn="l"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vert="horz" lIns="104306" tIns="52153" rIns="104306" bIns="52153" rtlCol="0" anchor="ctr"/>
          <a:lstStyle>
            <a:lvl1pPr marL="0" algn="ct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5" name="Slide Number Placeholder 4"/>
          <p:cNvSpPr>
            <a:spLocks noGrp="1"/>
          </p:cNvSpPr>
          <p:nvPr>
            <p:ph type="sldNum" sz="quarter" idx="12"/>
          </p:nvPr>
        </p:nvSpPr>
        <p:spPr/>
        <p:txBody>
          <a:bodyPr vert="horz" lIns="104306" tIns="52153" rIns="104306" bIns="52153" rtlCol="0" anchor="ctr"/>
          <a:lstStyle>
            <a:lvl1pPr marL="0" algn="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7"/>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7"/>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9"/>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0976" indent="0" algn="ctr">
              <a:buNone/>
              <a:defRPr>
                <a:solidFill>
                  <a:schemeClr val="tx1">
                    <a:tint val="75000"/>
                  </a:schemeClr>
                </a:solidFill>
              </a:defRPr>
            </a:lvl2pPr>
            <a:lvl3pPr marL="1041952" indent="0" algn="ctr">
              <a:buNone/>
              <a:defRPr>
                <a:solidFill>
                  <a:schemeClr val="tx1">
                    <a:tint val="75000"/>
                  </a:schemeClr>
                </a:solidFill>
              </a:defRPr>
            </a:lvl3pPr>
            <a:lvl4pPr marL="1562928" indent="0" algn="ctr">
              <a:buNone/>
              <a:defRPr>
                <a:solidFill>
                  <a:schemeClr val="tx1">
                    <a:tint val="75000"/>
                  </a:schemeClr>
                </a:solidFill>
              </a:defRPr>
            </a:lvl4pPr>
            <a:lvl5pPr marL="2083905" indent="0" algn="ctr">
              <a:buNone/>
              <a:defRPr>
                <a:solidFill>
                  <a:schemeClr val="tx1">
                    <a:tint val="75000"/>
                  </a:schemeClr>
                </a:solidFill>
              </a:defRPr>
            </a:lvl5pPr>
            <a:lvl6pPr marL="2604880" indent="0" algn="ctr">
              <a:buNone/>
              <a:defRPr>
                <a:solidFill>
                  <a:schemeClr val="tx1">
                    <a:tint val="75000"/>
                  </a:schemeClr>
                </a:solidFill>
              </a:defRPr>
            </a:lvl6pPr>
            <a:lvl7pPr marL="3125857" indent="0" algn="ctr">
              <a:buNone/>
              <a:defRPr>
                <a:solidFill>
                  <a:schemeClr val="tx1">
                    <a:tint val="75000"/>
                  </a:schemeClr>
                </a:solidFill>
              </a:defRPr>
            </a:lvl7pPr>
            <a:lvl8pPr marL="3646834" indent="0" algn="ctr">
              <a:buNone/>
              <a:defRPr>
                <a:solidFill>
                  <a:schemeClr val="tx1">
                    <a:tint val="75000"/>
                  </a:schemeClr>
                </a:solidFill>
              </a:defRPr>
            </a:lvl8pPr>
            <a:lvl9pPr marL="416780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7767382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950668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9"/>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0976" indent="0">
              <a:buNone/>
              <a:defRPr sz="2100">
                <a:solidFill>
                  <a:schemeClr val="tx1">
                    <a:tint val="75000"/>
                  </a:schemeClr>
                </a:solidFill>
              </a:defRPr>
            </a:lvl2pPr>
            <a:lvl3pPr marL="1041952" indent="0">
              <a:buNone/>
              <a:defRPr sz="1800">
                <a:solidFill>
                  <a:schemeClr val="tx1">
                    <a:tint val="75000"/>
                  </a:schemeClr>
                </a:solidFill>
              </a:defRPr>
            </a:lvl3pPr>
            <a:lvl4pPr marL="1562928" indent="0">
              <a:buNone/>
              <a:defRPr sz="1600">
                <a:solidFill>
                  <a:schemeClr val="tx1">
                    <a:tint val="75000"/>
                  </a:schemeClr>
                </a:solidFill>
              </a:defRPr>
            </a:lvl4pPr>
            <a:lvl5pPr marL="2083905" indent="0">
              <a:buNone/>
              <a:defRPr sz="1600">
                <a:solidFill>
                  <a:schemeClr val="tx1">
                    <a:tint val="75000"/>
                  </a:schemeClr>
                </a:solidFill>
              </a:defRPr>
            </a:lvl5pPr>
            <a:lvl6pPr marL="2604880" indent="0">
              <a:buNone/>
              <a:defRPr sz="1600">
                <a:solidFill>
                  <a:schemeClr val="tx1">
                    <a:tint val="75000"/>
                  </a:schemeClr>
                </a:solidFill>
              </a:defRPr>
            </a:lvl6pPr>
            <a:lvl7pPr marL="3125857" indent="0">
              <a:buNone/>
              <a:defRPr sz="1600">
                <a:solidFill>
                  <a:schemeClr val="tx1">
                    <a:tint val="75000"/>
                  </a:schemeClr>
                </a:solidFill>
              </a:defRPr>
            </a:lvl7pPr>
            <a:lvl8pPr marL="3646834" indent="0">
              <a:buNone/>
              <a:defRPr sz="1600">
                <a:solidFill>
                  <a:schemeClr val="tx1">
                    <a:tint val="75000"/>
                  </a:schemeClr>
                </a:solidFill>
              </a:defRPr>
            </a:lvl8pPr>
            <a:lvl9pPr marL="4167808"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64492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538109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0976" indent="0">
              <a:buNone/>
              <a:defRPr sz="2300" b="1"/>
            </a:lvl2pPr>
            <a:lvl3pPr marL="1041952" indent="0">
              <a:buNone/>
              <a:defRPr sz="2100" b="1"/>
            </a:lvl3pPr>
            <a:lvl4pPr marL="1562928" indent="0">
              <a:buNone/>
              <a:defRPr sz="1800" b="1"/>
            </a:lvl4pPr>
            <a:lvl5pPr marL="2083905" indent="0">
              <a:buNone/>
              <a:defRPr sz="1800" b="1"/>
            </a:lvl5pPr>
            <a:lvl6pPr marL="2604880" indent="0">
              <a:buNone/>
              <a:defRPr sz="1800" b="1"/>
            </a:lvl6pPr>
            <a:lvl7pPr marL="3125857" indent="0">
              <a:buNone/>
              <a:defRPr sz="1800" b="1"/>
            </a:lvl7pPr>
            <a:lvl8pPr marL="3646834" indent="0">
              <a:buNone/>
              <a:defRPr sz="1800" b="1"/>
            </a:lvl8pPr>
            <a:lvl9pPr marL="4167808"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6" y="1692533"/>
            <a:ext cx="4726631" cy="705367"/>
          </a:xfrm>
        </p:spPr>
        <p:txBody>
          <a:bodyPr anchor="b"/>
          <a:lstStyle>
            <a:lvl1pPr marL="0" indent="0">
              <a:buNone/>
              <a:defRPr sz="2700" b="1"/>
            </a:lvl1pPr>
            <a:lvl2pPr marL="520976" indent="0">
              <a:buNone/>
              <a:defRPr sz="2300" b="1"/>
            </a:lvl2pPr>
            <a:lvl3pPr marL="1041952" indent="0">
              <a:buNone/>
              <a:defRPr sz="2100" b="1"/>
            </a:lvl3pPr>
            <a:lvl4pPr marL="1562928" indent="0">
              <a:buNone/>
              <a:defRPr sz="1800" b="1"/>
            </a:lvl4pPr>
            <a:lvl5pPr marL="2083905" indent="0">
              <a:buNone/>
              <a:defRPr sz="1800" b="1"/>
            </a:lvl5pPr>
            <a:lvl6pPr marL="2604880" indent="0">
              <a:buNone/>
              <a:defRPr sz="1800" b="1"/>
            </a:lvl6pPr>
            <a:lvl7pPr marL="3125857" indent="0">
              <a:buNone/>
              <a:defRPr sz="1800" b="1"/>
            </a:lvl7pPr>
            <a:lvl8pPr marL="3646834" indent="0">
              <a:buNone/>
              <a:defRPr sz="1800" b="1"/>
            </a:lvl8pPr>
            <a:lvl9pPr marL="4167808"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6"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719115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295763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264813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8"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8" y="1582265"/>
            <a:ext cx="3518055" cy="5172114"/>
          </a:xfrm>
        </p:spPr>
        <p:txBody>
          <a:bodyPr/>
          <a:lstStyle>
            <a:lvl1pPr marL="0" indent="0">
              <a:buNone/>
              <a:defRPr sz="1600"/>
            </a:lvl1pPr>
            <a:lvl2pPr marL="520976" indent="0">
              <a:buNone/>
              <a:defRPr sz="1400"/>
            </a:lvl2pPr>
            <a:lvl3pPr marL="1041952" indent="0">
              <a:buNone/>
              <a:defRPr sz="1100"/>
            </a:lvl3pPr>
            <a:lvl4pPr marL="1562928" indent="0">
              <a:buNone/>
              <a:defRPr sz="1000"/>
            </a:lvl4pPr>
            <a:lvl5pPr marL="2083905" indent="0">
              <a:buNone/>
              <a:defRPr sz="1000"/>
            </a:lvl5pPr>
            <a:lvl6pPr marL="2604880" indent="0">
              <a:buNone/>
              <a:defRPr sz="1000"/>
            </a:lvl6pPr>
            <a:lvl7pPr marL="3125857" indent="0">
              <a:buNone/>
              <a:defRPr sz="1000"/>
            </a:lvl7pPr>
            <a:lvl8pPr marL="3646834" indent="0">
              <a:buNone/>
              <a:defRPr sz="1000"/>
            </a:lvl8pPr>
            <a:lvl9pPr marL="416780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007766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0976" indent="0">
              <a:buNone/>
              <a:defRPr sz="3200"/>
            </a:lvl2pPr>
            <a:lvl3pPr marL="1041952" indent="0">
              <a:buNone/>
              <a:defRPr sz="2700"/>
            </a:lvl3pPr>
            <a:lvl4pPr marL="1562928" indent="0">
              <a:buNone/>
              <a:defRPr sz="2300"/>
            </a:lvl4pPr>
            <a:lvl5pPr marL="2083905" indent="0">
              <a:buNone/>
              <a:defRPr sz="2300"/>
            </a:lvl5pPr>
            <a:lvl6pPr marL="2604880" indent="0">
              <a:buNone/>
              <a:defRPr sz="2300"/>
            </a:lvl6pPr>
            <a:lvl7pPr marL="3125857" indent="0">
              <a:buNone/>
              <a:defRPr sz="2300"/>
            </a:lvl7pPr>
            <a:lvl8pPr marL="3646834" indent="0">
              <a:buNone/>
              <a:defRPr sz="2300"/>
            </a:lvl8pPr>
            <a:lvl9pPr marL="4167808"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0976" indent="0">
              <a:buNone/>
              <a:defRPr sz="1400"/>
            </a:lvl2pPr>
            <a:lvl3pPr marL="1041952" indent="0">
              <a:buNone/>
              <a:defRPr sz="1100"/>
            </a:lvl3pPr>
            <a:lvl4pPr marL="1562928" indent="0">
              <a:buNone/>
              <a:defRPr sz="1000"/>
            </a:lvl4pPr>
            <a:lvl5pPr marL="2083905" indent="0">
              <a:buNone/>
              <a:defRPr sz="1000"/>
            </a:lvl5pPr>
            <a:lvl6pPr marL="2604880" indent="0">
              <a:buNone/>
              <a:defRPr sz="1000"/>
            </a:lvl6pPr>
            <a:lvl7pPr marL="3125857" indent="0">
              <a:buNone/>
              <a:defRPr sz="1000"/>
            </a:lvl7pPr>
            <a:lvl8pPr marL="3646834" indent="0">
              <a:buNone/>
              <a:defRPr sz="1000"/>
            </a:lvl8pPr>
            <a:lvl9pPr marL="4167808"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1319205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69000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7"/>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7"/>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7168160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8"/>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1068" indent="0" algn="ctr">
              <a:buNone/>
              <a:defRPr>
                <a:solidFill>
                  <a:schemeClr val="tx1">
                    <a:tint val="75000"/>
                  </a:schemeClr>
                </a:solidFill>
              </a:defRPr>
            </a:lvl2pPr>
            <a:lvl3pPr marL="1042136" indent="0" algn="ctr">
              <a:buNone/>
              <a:defRPr>
                <a:solidFill>
                  <a:schemeClr val="tx1">
                    <a:tint val="75000"/>
                  </a:schemeClr>
                </a:solidFill>
              </a:defRPr>
            </a:lvl3pPr>
            <a:lvl4pPr marL="1563204" indent="0" algn="ctr">
              <a:buNone/>
              <a:defRPr>
                <a:solidFill>
                  <a:schemeClr val="tx1">
                    <a:tint val="75000"/>
                  </a:schemeClr>
                </a:solidFill>
              </a:defRPr>
            </a:lvl4pPr>
            <a:lvl5pPr marL="2084273" indent="0" algn="ctr">
              <a:buNone/>
              <a:defRPr>
                <a:solidFill>
                  <a:schemeClr val="tx1">
                    <a:tint val="75000"/>
                  </a:schemeClr>
                </a:solidFill>
              </a:defRPr>
            </a:lvl5pPr>
            <a:lvl6pPr marL="2605339" indent="0" algn="ctr">
              <a:buNone/>
              <a:defRPr>
                <a:solidFill>
                  <a:schemeClr val="tx1">
                    <a:tint val="75000"/>
                  </a:schemeClr>
                </a:solidFill>
              </a:defRPr>
            </a:lvl6pPr>
            <a:lvl7pPr marL="3126408" indent="0" algn="ctr">
              <a:buNone/>
              <a:defRPr>
                <a:solidFill>
                  <a:schemeClr val="tx1">
                    <a:tint val="75000"/>
                  </a:schemeClr>
                </a:solidFill>
              </a:defRPr>
            </a:lvl7pPr>
            <a:lvl8pPr marL="3647477" indent="0" algn="ctr">
              <a:buNone/>
              <a:defRPr>
                <a:solidFill>
                  <a:schemeClr val="tx1">
                    <a:tint val="75000"/>
                  </a:schemeClr>
                </a:solidFill>
              </a:defRPr>
            </a:lvl8pPr>
            <a:lvl9pPr marL="4168543"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776738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9506680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8"/>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068" indent="0">
              <a:buNone/>
              <a:defRPr sz="2100">
                <a:solidFill>
                  <a:schemeClr val="tx1">
                    <a:tint val="75000"/>
                  </a:schemeClr>
                </a:solidFill>
              </a:defRPr>
            </a:lvl2pPr>
            <a:lvl3pPr marL="1042136" indent="0">
              <a:buNone/>
              <a:defRPr sz="1800">
                <a:solidFill>
                  <a:schemeClr val="tx1">
                    <a:tint val="75000"/>
                  </a:schemeClr>
                </a:solidFill>
              </a:defRPr>
            </a:lvl3pPr>
            <a:lvl4pPr marL="1563204" indent="0">
              <a:buNone/>
              <a:defRPr sz="1600">
                <a:solidFill>
                  <a:schemeClr val="tx1">
                    <a:tint val="75000"/>
                  </a:schemeClr>
                </a:solidFill>
              </a:defRPr>
            </a:lvl4pPr>
            <a:lvl5pPr marL="2084273" indent="0">
              <a:buNone/>
              <a:defRPr sz="1600">
                <a:solidFill>
                  <a:schemeClr val="tx1">
                    <a:tint val="75000"/>
                  </a:schemeClr>
                </a:solidFill>
              </a:defRPr>
            </a:lvl5pPr>
            <a:lvl6pPr marL="2605339" indent="0">
              <a:buNone/>
              <a:defRPr sz="1600">
                <a:solidFill>
                  <a:schemeClr val="tx1">
                    <a:tint val="75000"/>
                  </a:schemeClr>
                </a:solidFill>
              </a:defRPr>
            </a:lvl6pPr>
            <a:lvl7pPr marL="3126408" indent="0">
              <a:buNone/>
              <a:defRPr sz="1600">
                <a:solidFill>
                  <a:schemeClr val="tx1">
                    <a:tint val="75000"/>
                  </a:schemeClr>
                </a:solidFill>
              </a:defRPr>
            </a:lvl7pPr>
            <a:lvl8pPr marL="3647477" indent="0">
              <a:buNone/>
              <a:defRPr sz="1600">
                <a:solidFill>
                  <a:schemeClr val="tx1">
                    <a:tint val="75000"/>
                  </a:schemeClr>
                </a:solidFill>
              </a:defRPr>
            </a:lvl8pPr>
            <a:lvl9pPr marL="4168543"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644924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5381094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068" indent="0">
              <a:buNone/>
              <a:defRPr sz="2300" b="1"/>
            </a:lvl2pPr>
            <a:lvl3pPr marL="1042136" indent="0">
              <a:buNone/>
              <a:defRPr sz="2100" b="1"/>
            </a:lvl3pPr>
            <a:lvl4pPr marL="1563204" indent="0">
              <a:buNone/>
              <a:defRPr sz="1800" b="1"/>
            </a:lvl4pPr>
            <a:lvl5pPr marL="2084273" indent="0">
              <a:buNone/>
              <a:defRPr sz="1800" b="1"/>
            </a:lvl5pPr>
            <a:lvl6pPr marL="2605339" indent="0">
              <a:buNone/>
              <a:defRPr sz="1800" b="1"/>
            </a:lvl6pPr>
            <a:lvl7pPr marL="3126408" indent="0">
              <a:buNone/>
              <a:defRPr sz="1800" b="1"/>
            </a:lvl7pPr>
            <a:lvl8pPr marL="3647477" indent="0">
              <a:buNone/>
              <a:defRPr sz="1800" b="1"/>
            </a:lvl8pPr>
            <a:lvl9pPr marL="416854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5" y="1692533"/>
            <a:ext cx="4726631" cy="705367"/>
          </a:xfrm>
        </p:spPr>
        <p:txBody>
          <a:bodyPr anchor="b"/>
          <a:lstStyle>
            <a:lvl1pPr marL="0" indent="0">
              <a:buNone/>
              <a:defRPr sz="2700" b="1"/>
            </a:lvl1pPr>
            <a:lvl2pPr marL="521068" indent="0">
              <a:buNone/>
              <a:defRPr sz="2300" b="1"/>
            </a:lvl2pPr>
            <a:lvl3pPr marL="1042136" indent="0">
              <a:buNone/>
              <a:defRPr sz="2100" b="1"/>
            </a:lvl3pPr>
            <a:lvl4pPr marL="1563204" indent="0">
              <a:buNone/>
              <a:defRPr sz="1800" b="1"/>
            </a:lvl4pPr>
            <a:lvl5pPr marL="2084273" indent="0">
              <a:buNone/>
              <a:defRPr sz="1800" b="1"/>
            </a:lvl5pPr>
            <a:lvl6pPr marL="2605339" indent="0">
              <a:buNone/>
              <a:defRPr sz="1800" b="1"/>
            </a:lvl6pPr>
            <a:lvl7pPr marL="3126408" indent="0">
              <a:buNone/>
              <a:defRPr sz="1800" b="1"/>
            </a:lvl7pPr>
            <a:lvl8pPr marL="3647477" indent="0">
              <a:buNone/>
              <a:defRPr sz="1800" b="1"/>
            </a:lvl8pPr>
            <a:lvl9pPr marL="416854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5"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7191158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2957639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264813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20"/>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0884" indent="0">
              <a:buNone/>
              <a:defRPr sz="2100">
                <a:solidFill>
                  <a:schemeClr val="tx1">
                    <a:tint val="75000"/>
                  </a:schemeClr>
                </a:solidFill>
              </a:defRPr>
            </a:lvl2pPr>
            <a:lvl3pPr marL="1041768" indent="0">
              <a:buNone/>
              <a:defRPr sz="1800">
                <a:solidFill>
                  <a:schemeClr val="tx1">
                    <a:tint val="75000"/>
                  </a:schemeClr>
                </a:solidFill>
              </a:defRPr>
            </a:lvl3pPr>
            <a:lvl4pPr marL="1562652" indent="0">
              <a:buNone/>
              <a:defRPr sz="1600">
                <a:solidFill>
                  <a:schemeClr val="tx1">
                    <a:tint val="75000"/>
                  </a:schemeClr>
                </a:solidFill>
              </a:defRPr>
            </a:lvl4pPr>
            <a:lvl5pPr marL="2083538" indent="0">
              <a:buNone/>
              <a:defRPr sz="1600">
                <a:solidFill>
                  <a:schemeClr val="tx1">
                    <a:tint val="75000"/>
                  </a:schemeClr>
                </a:solidFill>
              </a:defRPr>
            </a:lvl5pPr>
            <a:lvl6pPr marL="2604420" indent="0">
              <a:buNone/>
              <a:defRPr sz="1600">
                <a:solidFill>
                  <a:schemeClr val="tx1">
                    <a:tint val="75000"/>
                  </a:schemeClr>
                </a:solidFill>
              </a:defRPr>
            </a:lvl6pPr>
            <a:lvl7pPr marL="3125306" indent="0">
              <a:buNone/>
              <a:defRPr sz="1600">
                <a:solidFill>
                  <a:schemeClr val="tx1">
                    <a:tint val="75000"/>
                  </a:schemeClr>
                </a:solidFill>
              </a:defRPr>
            </a:lvl7pPr>
            <a:lvl8pPr marL="3646191" indent="0">
              <a:buNone/>
              <a:defRPr sz="1600">
                <a:solidFill>
                  <a:schemeClr val="tx1">
                    <a:tint val="75000"/>
                  </a:schemeClr>
                </a:solidFill>
              </a:defRPr>
            </a:lvl8pPr>
            <a:lvl9pPr marL="4167073"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6"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6" y="1582265"/>
            <a:ext cx="3518055" cy="5172114"/>
          </a:xfrm>
        </p:spPr>
        <p:txBody>
          <a:bodyPr/>
          <a:lstStyle>
            <a:lvl1pPr marL="0" indent="0">
              <a:buNone/>
              <a:defRPr sz="1600"/>
            </a:lvl1pPr>
            <a:lvl2pPr marL="521068" indent="0">
              <a:buNone/>
              <a:defRPr sz="1400"/>
            </a:lvl2pPr>
            <a:lvl3pPr marL="1042136" indent="0">
              <a:buNone/>
              <a:defRPr sz="1100"/>
            </a:lvl3pPr>
            <a:lvl4pPr marL="1563204" indent="0">
              <a:buNone/>
              <a:defRPr sz="1000"/>
            </a:lvl4pPr>
            <a:lvl5pPr marL="2084273" indent="0">
              <a:buNone/>
              <a:defRPr sz="1000"/>
            </a:lvl5pPr>
            <a:lvl6pPr marL="2605339" indent="0">
              <a:buNone/>
              <a:defRPr sz="1000"/>
            </a:lvl6pPr>
            <a:lvl7pPr marL="3126408" indent="0">
              <a:buNone/>
              <a:defRPr sz="1000"/>
            </a:lvl7pPr>
            <a:lvl8pPr marL="3647477" indent="0">
              <a:buNone/>
              <a:defRPr sz="1000"/>
            </a:lvl8pPr>
            <a:lvl9pPr marL="416854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0077665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068" indent="0">
              <a:buNone/>
              <a:defRPr sz="3200"/>
            </a:lvl2pPr>
            <a:lvl3pPr marL="1042136" indent="0">
              <a:buNone/>
              <a:defRPr sz="2700"/>
            </a:lvl3pPr>
            <a:lvl4pPr marL="1563204" indent="0">
              <a:buNone/>
              <a:defRPr sz="2300"/>
            </a:lvl4pPr>
            <a:lvl5pPr marL="2084273" indent="0">
              <a:buNone/>
              <a:defRPr sz="2300"/>
            </a:lvl5pPr>
            <a:lvl6pPr marL="2605339" indent="0">
              <a:buNone/>
              <a:defRPr sz="2300"/>
            </a:lvl6pPr>
            <a:lvl7pPr marL="3126408" indent="0">
              <a:buNone/>
              <a:defRPr sz="2300"/>
            </a:lvl7pPr>
            <a:lvl8pPr marL="3647477" indent="0">
              <a:buNone/>
              <a:defRPr sz="2300"/>
            </a:lvl8pPr>
            <a:lvl9pPr marL="4168543"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068" indent="0">
              <a:buNone/>
              <a:defRPr sz="1400"/>
            </a:lvl2pPr>
            <a:lvl3pPr marL="1042136" indent="0">
              <a:buNone/>
              <a:defRPr sz="1100"/>
            </a:lvl3pPr>
            <a:lvl4pPr marL="1563204" indent="0">
              <a:buNone/>
              <a:defRPr sz="1000"/>
            </a:lvl4pPr>
            <a:lvl5pPr marL="2084273" indent="0">
              <a:buNone/>
              <a:defRPr sz="1000"/>
            </a:lvl5pPr>
            <a:lvl6pPr marL="2605339" indent="0">
              <a:buNone/>
              <a:defRPr sz="1000"/>
            </a:lvl6pPr>
            <a:lvl7pPr marL="3126408" indent="0">
              <a:buNone/>
              <a:defRPr sz="1000"/>
            </a:lvl7pPr>
            <a:lvl8pPr marL="3647477" indent="0">
              <a:buNone/>
              <a:defRPr sz="1000"/>
            </a:lvl8pPr>
            <a:lvl9pPr marL="416854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131920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6900027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7"/>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7"/>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7168160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77444" y="4163740"/>
            <a:ext cx="8415706" cy="1620771"/>
          </a:xfrm>
        </p:spPr>
        <p:txBody>
          <a:bodyPr vert="horz" lIns="104233" tIns="52116" rIns="104233" bIns="52116" rtlCol="0" anchor="b" anchorCtr="0">
            <a:noAutofit/>
          </a:bodyPr>
          <a:lstStyle>
            <a:lvl1pPr algn="l" defTabSz="1042320" rtl="0" eaLnBrk="1" latinLnBrk="0" hangingPunct="1">
              <a:spcBef>
                <a:spcPct val="0"/>
              </a:spcBef>
              <a:buNone/>
              <a:defRPr sz="55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577444" y="5796968"/>
            <a:ext cx="8415706" cy="1088822"/>
          </a:xfrm>
        </p:spPr>
        <p:txBody>
          <a:bodyPr vert="horz" lIns="104233" tIns="52116" rIns="104233" bIns="52116" rtlCol="0" anchor="t" anchorCtr="0">
            <a:noAutofit/>
          </a:bodyPr>
          <a:lstStyle>
            <a:lvl1pPr marL="0" indent="0" algn="l" defTabSz="1042320" rtl="0" eaLnBrk="1" latinLnBrk="0" hangingPunct="1">
              <a:spcBef>
                <a:spcPct val="0"/>
              </a:spcBef>
              <a:buFont typeface="Wingdings 2" pitchFamily="18" charset="2"/>
              <a:buNone/>
              <a:defRPr sz="21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lgn="ctr">
              <a:buNone/>
              <a:defRPr>
                <a:solidFill>
                  <a:schemeClr val="tx1">
                    <a:tint val="75000"/>
                  </a:schemeClr>
                </a:solidFill>
              </a:defRPr>
            </a:lvl2pPr>
            <a:lvl3pPr marL="1042320" indent="0" algn="ctr">
              <a:buNone/>
              <a:defRPr>
                <a:solidFill>
                  <a:schemeClr val="tx1">
                    <a:tint val="75000"/>
                  </a:schemeClr>
                </a:solidFill>
              </a:defRPr>
            </a:lvl3pPr>
            <a:lvl4pPr marL="1563480" indent="0" algn="ctr">
              <a:buNone/>
              <a:defRPr>
                <a:solidFill>
                  <a:schemeClr val="tx1">
                    <a:tint val="75000"/>
                  </a:schemeClr>
                </a:solidFill>
              </a:defRPr>
            </a:lvl4pPr>
            <a:lvl5pPr marL="2084641" indent="0" algn="ctr">
              <a:buNone/>
              <a:defRPr>
                <a:solidFill>
                  <a:schemeClr val="tx1">
                    <a:tint val="75000"/>
                  </a:schemeClr>
                </a:solidFill>
              </a:defRPr>
            </a:lvl5pPr>
            <a:lvl6pPr marL="2605799" indent="0" algn="ctr">
              <a:buNone/>
              <a:defRPr>
                <a:solidFill>
                  <a:schemeClr val="tx1">
                    <a:tint val="75000"/>
                  </a:schemeClr>
                </a:solidFill>
              </a:defRPr>
            </a:lvl6pPr>
            <a:lvl7pPr marL="3126960" indent="0" algn="ctr">
              <a:buNone/>
              <a:defRPr>
                <a:solidFill>
                  <a:schemeClr val="tx1">
                    <a:tint val="75000"/>
                  </a:schemeClr>
                </a:solidFill>
              </a:defRPr>
            </a:lvl7pPr>
            <a:lvl8pPr marL="3648121" indent="0" algn="ctr">
              <a:buNone/>
              <a:defRPr>
                <a:solidFill>
                  <a:schemeClr val="tx1">
                    <a:tint val="75000"/>
                  </a:schemeClr>
                </a:solidFill>
              </a:defRPr>
            </a:lvl8pPr>
            <a:lvl9pPr marL="4169279"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81087" y="4161376"/>
            <a:ext cx="8419194" cy="1620771"/>
          </a:xfrm>
        </p:spPr>
        <p:txBody>
          <a:bodyPr anchor="b" anchorCtr="0"/>
          <a:lstStyle>
            <a:lvl1pPr algn="l">
              <a:defRPr sz="5500"/>
            </a:lvl1pPr>
          </a:lstStyle>
          <a:p>
            <a:r>
              <a:rPr lang="en-US" smtClean="0"/>
              <a:t>Click to edit Master title style</a:t>
            </a:r>
            <a:endParaRPr/>
          </a:p>
        </p:txBody>
      </p:sp>
      <p:sp>
        <p:nvSpPr>
          <p:cNvPr id="3" name="Subtitle 2"/>
          <p:cNvSpPr>
            <a:spLocks noGrp="1"/>
          </p:cNvSpPr>
          <p:nvPr>
            <p:ph type="subTitle" idx="1"/>
          </p:nvPr>
        </p:nvSpPr>
        <p:spPr>
          <a:xfrm>
            <a:off x="581083" y="5796969"/>
            <a:ext cx="8419195" cy="1092182"/>
          </a:xfrm>
        </p:spPr>
        <p:txBody>
          <a:bodyPr vert="horz" lIns="104233" tIns="52116" rIns="104233" bIns="52116" rtlCol="0" anchor="t" anchorCtr="0">
            <a:noAutofit/>
          </a:bodyPr>
          <a:lstStyle>
            <a:lvl1pPr marL="0" indent="0" algn="l" defTabSz="1042320" rtl="0" eaLnBrk="1" latinLnBrk="0" hangingPunct="1">
              <a:spcBef>
                <a:spcPct val="0"/>
              </a:spcBef>
              <a:buNone/>
              <a:defRPr sz="21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lgn="ctr">
              <a:buNone/>
              <a:defRPr>
                <a:solidFill>
                  <a:schemeClr val="tx1">
                    <a:tint val="75000"/>
                  </a:schemeClr>
                </a:solidFill>
              </a:defRPr>
            </a:lvl2pPr>
            <a:lvl3pPr marL="1042320" indent="0" algn="ctr">
              <a:buNone/>
              <a:defRPr>
                <a:solidFill>
                  <a:schemeClr val="tx1">
                    <a:tint val="75000"/>
                  </a:schemeClr>
                </a:solidFill>
              </a:defRPr>
            </a:lvl3pPr>
            <a:lvl4pPr marL="1563480" indent="0" algn="ctr">
              <a:buNone/>
              <a:defRPr>
                <a:solidFill>
                  <a:schemeClr val="tx1">
                    <a:tint val="75000"/>
                  </a:schemeClr>
                </a:solidFill>
              </a:defRPr>
            </a:lvl4pPr>
            <a:lvl5pPr marL="2084641" indent="0" algn="ctr">
              <a:buNone/>
              <a:defRPr>
                <a:solidFill>
                  <a:schemeClr val="tx1">
                    <a:tint val="75000"/>
                  </a:schemeClr>
                </a:solidFill>
              </a:defRPr>
            </a:lvl5pPr>
            <a:lvl6pPr marL="2605799" indent="0" algn="ctr">
              <a:buNone/>
              <a:defRPr>
                <a:solidFill>
                  <a:schemeClr val="tx1">
                    <a:tint val="75000"/>
                  </a:schemeClr>
                </a:solidFill>
              </a:defRPr>
            </a:lvl6pPr>
            <a:lvl7pPr marL="3126960" indent="0" algn="ctr">
              <a:buNone/>
              <a:defRPr>
                <a:solidFill>
                  <a:schemeClr val="tx1">
                    <a:tint val="75000"/>
                  </a:schemeClr>
                </a:solidFill>
              </a:defRPr>
            </a:lvl7pPr>
            <a:lvl8pPr marL="3648121" indent="0" algn="ctr">
              <a:buNone/>
              <a:defRPr>
                <a:solidFill>
                  <a:schemeClr val="tx1">
                    <a:tint val="75000"/>
                  </a:schemeClr>
                </a:solidFill>
              </a:defRPr>
            </a:lvl8pPr>
            <a:lvl9pPr marL="4169279"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8" name="Picture Placeholder 7"/>
          <p:cNvSpPr>
            <a:spLocks noGrp="1"/>
          </p:cNvSpPr>
          <p:nvPr>
            <p:ph type="pic" sz="quarter" idx="12"/>
          </p:nvPr>
        </p:nvSpPr>
        <p:spPr>
          <a:xfrm rot="504148">
            <a:off x="5254950" y="611961"/>
            <a:ext cx="4844377" cy="3401794"/>
          </a:xfrm>
          <a:solidFill>
            <a:srgbClr val="FFFFFF">
              <a:shade val="85000"/>
            </a:srgbClr>
          </a:solidFill>
          <a:ln w="38100" cap="sq">
            <a:solidFill>
              <a:srgbClr val="FDFDFD"/>
            </a:solidFill>
            <a:miter lim="800000"/>
          </a:ln>
          <a:effectLst>
            <a:outerShdw blurRad="57150" dist="37500" dir="7560000" sy="98000" kx="110000" ky="200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2100"/>
            </a:lvl1pPr>
          </a:lstStyle>
          <a:p>
            <a:r>
              <a:rPr lang="en-US" smtClean="0"/>
              <a:t>Drag picture to placeholder or click icon to add</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94835" y="2466064"/>
            <a:ext cx="8901885" cy="1501751"/>
          </a:xfrm>
        </p:spPr>
        <p:txBody>
          <a:bodyPr vert="horz" lIns="104233" tIns="52116" rIns="104233" bIns="52116" rtlCol="0" anchor="b" anchorCtr="0">
            <a:noAutofit/>
          </a:bodyPr>
          <a:lstStyle>
            <a:lvl1pPr algn="ctr" defTabSz="1042320" rtl="0" eaLnBrk="1" latinLnBrk="0" hangingPunct="1">
              <a:spcBef>
                <a:spcPct val="0"/>
              </a:spcBef>
              <a:buNone/>
              <a:defRPr sz="5500" kern="1200">
                <a:solidFill>
                  <a:schemeClr val="tx2"/>
                </a:solidFill>
                <a:effectLst>
                  <a:outerShdw blurRad="50800" dist="25400" dir="2700000" algn="tl"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94835" y="3988196"/>
            <a:ext cx="8901885" cy="1654026"/>
          </a:xfrm>
        </p:spPr>
        <p:txBody>
          <a:bodyPr vert="horz" lIns="104233" tIns="52116" rIns="104233" bIns="52116" rtlCol="0" anchor="t" anchorCtr="0">
            <a:noAutofit/>
          </a:bodyPr>
          <a:lstStyle>
            <a:lvl1pPr marL="0" indent="0" algn="ctr" defTabSz="1042320" rtl="0" eaLnBrk="1" latinLnBrk="0" hangingPunct="1">
              <a:spcBef>
                <a:spcPct val="0"/>
              </a:spcBef>
              <a:buNone/>
              <a:defRPr sz="210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buNone/>
              <a:defRPr sz="2100">
                <a:solidFill>
                  <a:schemeClr val="tx1">
                    <a:tint val="75000"/>
                  </a:schemeClr>
                </a:solidFill>
              </a:defRPr>
            </a:lvl2pPr>
            <a:lvl3pPr marL="1042320" indent="0">
              <a:buNone/>
              <a:defRPr sz="1800">
                <a:solidFill>
                  <a:schemeClr val="tx1">
                    <a:tint val="75000"/>
                  </a:schemeClr>
                </a:solidFill>
              </a:defRPr>
            </a:lvl3pPr>
            <a:lvl4pPr marL="1563480" indent="0">
              <a:buNone/>
              <a:defRPr sz="1600">
                <a:solidFill>
                  <a:schemeClr val="tx1">
                    <a:tint val="75000"/>
                  </a:schemeClr>
                </a:solidFill>
              </a:defRPr>
            </a:lvl4pPr>
            <a:lvl5pPr marL="2084641" indent="0">
              <a:buNone/>
              <a:defRPr sz="1600">
                <a:solidFill>
                  <a:schemeClr val="tx1">
                    <a:tint val="75000"/>
                  </a:schemeClr>
                </a:solidFill>
              </a:defRPr>
            </a:lvl5pPr>
            <a:lvl6pPr marL="2605799" indent="0">
              <a:buNone/>
              <a:defRPr sz="1600">
                <a:solidFill>
                  <a:schemeClr val="tx1">
                    <a:tint val="75000"/>
                  </a:schemeClr>
                </a:solidFill>
              </a:defRPr>
            </a:lvl6pPr>
            <a:lvl7pPr marL="3126960" indent="0">
              <a:buNone/>
              <a:defRPr sz="1600">
                <a:solidFill>
                  <a:schemeClr val="tx1">
                    <a:tint val="75000"/>
                  </a:schemeClr>
                </a:solidFill>
              </a:defRPr>
            </a:lvl7pPr>
            <a:lvl8pPr marL="3648121" indent="0">
              <a:buNone/>
              <a:defRPr sz="1600">
                <a:solidFill>
                  <a:schemeClr val="tx1">
                    <a:tint val="75000"/>
                  </a:schemeClr>
                </a:solidFill>
              </a:defRPr>
            </a:lvl8pPr>
            <a:lvl9pPr marL="41692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4834" y="87617"/>
            <a:ext cx="8901885" cy="1563012"/>
          </a:xfrm>
        </p:spPr>
        <p:txBody>
          <a:bodyPr/>
          <a:lstStyle/>
          <a:p>
            <a:r>
              <a:rPr lang="en-US" smtClean="0"/>
              <a:t>Click to edit Master title style</a:t>
            </a:r>
            <a:endParaRPr/>
          </a:p>
        </p:txBody>
      </p:sp>
      <p:sp>
        <p:nvSpPr>
          <p:cNvPr id="3" name="Content Placeholder 2"/>
          <p:cNvSpPr>
            <a:spLocks noGrp="1"/>
          </p:cNvSpPr>
          <p:nvPr>
            <p:ph sz="half" idx="1"/>
          </p:nvPr>
        </p:nvSpPr>
        <p:spPr>
          <a:xfrm>
            <a:off x="894830" y="2298134"/>
            <a:ext cx="4277360" cy="4612020"/>
          </a:xfrm>
        </p:spPr>
        <p:txBody>
          <a:bodyPr>
            <a:normAutofit/>
          </a:bodyPr>
          <a:lstStyle>
            <a:lvl1pPr>
              <a:defRPr sz="2300"/>
            </a:lvl1pPr>
            <a:lvl2pPr>
              <a:defRPr sz="2100"/>
            </a:lvl2pPr>
            <a:lvl3pPr>
              <a:defRPr sz="2100"/>
            </a:lvl3pPr>
            <a:lvl4pPr>
              <a:defRPr sz="2100"/>
            </a:lvl4pPr>
            <a:lvl5pPr>
              <a:defRPr sz="2100"/>
            </a:lvl5pPr>
            <a:lvl6pPr marL="2343412" indent="-392679">
              <a:defRPr sz="2100"/>
            </a:lvl6pPr>
            <a:lvl7pPr marL="2343412" indent="-392679">
              <a:defRPr sz="2100"/>
            </a:lvl7pPr>
            <a:lvl8pPr marL="2343412" indent="-392679">
              <a:defRPr sz="2100"/>
            </a:lvl8pPr>
            <a:lvl9pPr marL="2343412" indent="-392679">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519353" y="2298134"/>
            <a:ext cx="4277360" cy="4612020"/>
          </a:xfrm>
        </p:spPr>
        <p:txBody>
          <a:bodyPr>
            <a:normAutofit/>
          </a:bodyPr>
          <a:lstStyle>
            <a:lvl1pPr>
              <a:defRPr sz="2300"/>
            </a:lvl1pPr>
            <a:lvl2pPr>
              <a:defRPr sz="2100"/>
            </a:lvl2pPr>
            <a:lvl3pPr>
              <a:defRPr sz="2100"/>
            </a:lvl3pPr>
            <a:lvl4pPr>
              <a:defRPr sz="2100"/>
            </a:lvl4pPr>
            <a:lvl5pPr>
              <a:defRPr sz="2100"/>
            </a:lvl5pPr>
            <a:lvl6pPr marL="2343412" indent="-392679">
              <a:defRPr sz="2100"/>
            </a:lvl6pPr>
            <a:lvl7pPr marL="2343412" indent="-392679">
              <a:defRPr sz="2100"/>
            </a:lvl7pPr>
            <a:lvl8pPr marL="2343412" indent="-392679">
              <a:defRPr sz="2100"/>
            </a:lvl8pPr>
            <a:lvl9pPr marL="2343412" indent="-392679">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4834" y="87617"/>
            <a:ext cx="8901885" cy="1563012"/>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894828" y="1860560"/>
            <a:ext cx="4277360" cy="995917"/>
          </a:xfrm>
        </p:spPr>
        <p:txBody>
          <a:bodyPr anchor="ctr" anchorCtr="0">
            <a:noAutofit/>
          </a:bodyPr>
          <a:lstStyle>
            <a:lvl1pPr marL="0" indent="0" algn="ctr">
              <a:spcBef>
                <a:spcPts val="0"/>
              </a:spcBef>
              <a:buNone/>
              <a:defRPr sz="3200" b="0"/>
            </a:lvl1pPr>
            <a:lvl2pPr marL="521160" indent="0">
              <a:buNone/>
              <a:defRPr sz="2300" b="1"/>
            </a:lvl2pPr>
            <a:lvl3pPr marL="1042320" indent="0">
              <a:buNone/>
              <a:defRPr sz="2100" b="1"/>
            </a:lvl3pPr>
            <a:lvl4pPr marL="1563480" indent="0">
              <a:buNone/>
              <a:defRPr sz="1800" b="1"/>
            </a:lvl4pPr>
            <a:lvl5pPr marL="2084641" indent="0">
              <a:buNone/>
              <a:defRPr sz="1800" b="1"/>
            </a:lvl5pPr>
            <a:lvl6pPr marL="2605799" indent="0">
              <a:buNone/>
              <a:defRPr sz="1800" b="1"/>
            </a:lvl6pPr>
            <a:lvl7pPr marL="3126960" indent="0">
              <a:buNone/>
              <a:defRPr sz="1800" b="1"/>
            </a:lvl7pPr>
            <a:lvl8pPr marL="3648121" indent="0">
              <a:buNone/>
              <a:defRPr sz="1800" b="1"/>
            </a:lvl8pPr>
            <a:lvl9pPr marL="416927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894828" y="2920724"/>
            <a:ext cx="4277360" cy="3978310"/>
          </a:xfrm>
        </p:spPr>
        <p:txBody>
          <a:bodyPr>
            <a:normAutofit/>
          </a:bodyPr>
          <a:lstStyle>
            <a:lvl1pPr>
              <a:defRPr sz="2300"/>
            </a:lvl1pPr>
            <a:lvl2pPr>
              <a:defRPr sz="2100"/>
            </a:lvl2pPr>
            <a:lvl3pPr>
              <a:defRPr sz="2100"/>
            </a:lvl3pPr>
            <a:lvl4pPr>
              <a:defRPr sz="2100"/>
            </a:lvl4pPr>
            <a:lvl5pPr>
              <a:defRPr sz="2100"/>
            </a:lvl5pPr>
            <a:lvl6pPr marL="2343412" indent="-392679">
              <a:defRPr sz="1800"/>
            </a:lvl6pPr>
            <a:lvl7pPr marL="2343412" indent="-392679">
              <a:defRPr sz="1800"/>
            </a:lvl7pPr>
            <a:lvl8pPr marL="2343412" indent="-392679">
              <a:defRPr sz="1800"/>
            </a:lvl8pPr>
            <a:lvl9pPr marL="2343412" indent="-392679">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519353" y="1860560"/>
            <a:ext cx="4277360" cy="995917"/>
          </a:xfrm>
        </p:spPr>
        <p:txBody>
          <a:bodyPr anchor="ctr" anchorCtr="0">
            <a:noAutofit/>
          </a:bodyPr>
          <a:lstStyle>
            <a:lvl1pPr marL="0" indent="0" algn="ctr">
              <a:spcBef>
                <a:spcPts val="0"/>
              </a:spcBef>
              <a:buNone/>
              <a:defRPr sz="3200" b="0"/>
            </a:lvl1pPr>
            <a:lvl2pPr marL="521160" indent="0">
              <a:buNone/>
              <a:defRPr sz="2300" b="1"/>
            </a:lvl2pPr>
            <a:lvl3pPr marL="1042320" indent="0">
              <a:buNone/>
              <a:defRPr sz="2100" b="1"/>
            </a:lvl3pPr>
            <a:lvl4pPr marL="1563480" indent="0">
              <a:buNone/>
              <a:defRPr sz="1800" b="1"/>
            </a:lvl4pPr>
            <a:lvl5pPr marL="2084641" indent="0">
              <a:buNone/>
              <a:defRPr sz="1800" b="1"/>
            </a:lvl5pPr>
            <a:lvl6pPr marL="2605799" indent="0">
              <a:buNone/>
              <a:defRPr sz="1800" b="1"/>
            </a:lvl6pPr>
            <a:lvl7pPr marL="3126960" indent="0">
              <a:buNone/>
              <a:defRPr sz="1800" b="1"/>
            </a:lvl7pPr>
            <a:lvl8pPr marL="3648121" indent="0">
              <a:buNone/>
              <a:defRPr sz="1800" b="1"/>
            </a:lvl8pPr>
            <a:lvl9pPr marL="416927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519353" y="2920724"/>
            <a:ext cx="4277360" cy="3978310"/>
          </a:xfrm>
        </p:spPr>
        <p:txBody>
          <a:bodyPr>
            <a:normAutofit/>
          </a:bodyPr>
          <a:lstStyle>
            <a:lvl1pPr>
              <a:defRPr sz="2300"/>
            </a:lvl1pPr>
            <a:lvl2pPr>
              <a:defRPr sz="2100"/>
            </a:lvl2pPr>
            <a:lvl3pPr>
              <a:defRPr sz="2100"/>
            </a:lvl3pPr>
            <a:lvl4pPr>
              <a:defRPr sz="2100"/>
            </a:lvl4pPr>
            <a:lvl5pPr>
              <a:defRPr sz="2100"/>
            </a:lvl5pPr>
            <a:lvl6pPr marL="2343412" indent="-392679">
              <a:defRPr sz="1800"/>
            </a:lvl6pPr>
            <a:lvl7pPr marL="2343412" indent="-392679">
              <a:defRPr sz="1800"/>
            </a:lvl7pPr>
            <a:lvl8pPr marL="2343412" indent="-392679">
              <a:defRPr sz="1800"/>
            </a:lvl8pPr>
            <a:lvl9pPr marL="2343412" indent="-392679">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2131" y="420071"/>
            <a:ext cx="3801115" cy="1799301"/>
          </a:xfrm>
        </p:spPr>
        <p:txBody>
          <a:bodyPr anchor="b"/>
          <a:lstStyle>
            <a:lvl1pPr algn="ctr">
              <a:defRPr sz="4100" b="0"/>
            </a:lvl1pPr>
          </a:lstStyle>
          <a:p>
            <a:r>
              <a:rPr lang="en-US" smtClean="0"/>
              <a:t>Click to edit Master title style</a:t>
            </a:r>
            <a:endParaRPr/>
          </a:p>
        </p:txBody>
      </p:sp>
      <p:sp>
        <p:nvSpPr>
          <p:cNvPr id="3" name="Content Placeholder 2"/>
          <p:cNvSpPr>
            <a:spLocks noGrp="1"/>
          </p:cNvSpPr>
          <p:nvPr>
            <p:ph idx="1"/>
          </p:nvPr>
        </p:nvSpPr>
        <p:spPr>
          <a:xfrm>
            <a:off x="5257594" y="420070"/>
            <a:ext cx="4852873" cy="6490084"/>
          </a:xfrm>
        </p:spPr>
        <p:txBody>
          <a:bodyPr>
            <a:normAutofit/>
          </a:bodyPr>
          <a:lstStyle>
            <a:lvl1pPr>
              <a:defRPr sz="2700"/>
            </a:lvl1pPr>
            <a:lvl2pPr>
              <a:defRPr sz="25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12131" y="2298136"/>
            <a:ext cx="3801115" cy="4338974"/>
          </a:xfrm>
        </p:spPr>
        <p:txBody>
          <a:bodyPr vert="horz" lIns="104233" tIns="52116" rIns="104233" bIns="52116" rtlCol="0" anchor="t" anchorCtr="0">
            <a:noAutofit/>
          </a:bodyPr>
          <a:lstStyle>
            <a:lvl1pPr marL="0" indent="0" algn="ctr" defTabSz="1042320" rtl="0" eaLnBrk="1" latinLnBrk="0" hangingPunct="1">
              <a:spcBef>
                <a:spcPts val="684"/>
              </a:spcBef>
              <a:buNone/>
              <a:defRPr sz="21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buNone/>
              <a:defRPr sz="1400"/>
            </a:lvl2pPr>
            <a:lvl3pPr marL="1042320" indent="0">
              <a:buNone/>
              <a:defRPr sz="1100"/>
            </a:lvl3pPr>
            <a:lvl4pPr marL="1563480" indent="0">
              <a:buNone/>
              <a:defRPr sz="1000"/>
            </a:lvl4pPr>
            <a:lvl5pPr marL="2084641" indent="0">
              <a:buNone/>
              <a:defRPr sz="1000"/>
            </a:lvl5pPr>
            <a:lvl6pPr marL="2605799" indent="0">
              <a:buNone/>
              <a:defRPr sz="1000"/>
            </a:lvl6pPr>
            <a:lvl7pPr marL="3126960" indent="0">
              <a:buNone/>
              <a:defRPr sz="1000"/>
            </a:lvl7pPr>
            <a:lvl8pPr marL="3648121" indent="0">
              <a:buNone/>
              <a:defRPr sz="1000"/>
            </a:lvl8pPr>
            <a:lvl9pPr marL="4169279"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257588" y="7008176"/>
            <a:ext cx="1336675" cy="402567"/>
          </a:xfrm>
        </p:spPr>
        <p:txBody>
          <a:bodyPr/>
          <a:lstStyle>
            <a:lvl1pPr algn="l">
              <a:defRPr/>
            </a:lvl1p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a:xfrm>
            <a:off x="6772488" y="7008176"/>
            <a:ext cx="3386243"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a:off x="2300795" y="7008176"/>
            <a:ext cx="623782" cy="402567"/>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94835" y="4704787"/>
            <a:ext cx="8901885" cy="1212953"/>
          </a:xfrm>
        </p:spPr>
        <p:txBody>
          <a:bodyPr anchor="b"/>
          <a:lstStyle>
            <a:lvl1pPr algn="ctr">
              <a:defRPr sz="5000" b="0">
                <a:solidFill>
                  <a:schemeClr val="bg1"/>
                </a:solidFill>
                <a:effectLst>
                  <a:outerShdw blurRad="63500" dist="50800" dir="2700000" algn="tl" rotWithShape="0">
                    <a:prstClr val="black">
                      <a:alpha val="50000"/>
                    </a:prstClr>
                  </a:outerShdw>
                </a:effectLst>
              </a:defRPr>
            </a:lvl1pPr>
          </a:lstStyle>
          <a:p>
            <a:r>
              <a:rPr lang="en-US" smtClean="0"/>
              <a:t>Click to edit Master title style</a:t>
            </a:r>
            <a:endParaRPr/>
          </a:p>
        </p:txBody>
      </p:sp>
      <p:sp>
        <p:nvSpPr>
          <p:cNvPr id="3" name="Picture Placeholder 2"/>
          <p:cNvSpPr>
            <a:spLocks noGrp="1"/>
          </p:cNvSpPr>
          <p:nvPr>
            <p:ph type="pic" idx="1"/>
          </p:nvPr>
        </p:nvSpPr>
        <p:spPr>
          <a:xfrm rot="21414040">
            <a:off x="2080535" y="496663"/>
            <a:ext cx="6416040" cy="3998069"/>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vert="horz" lIns="104233" tIns="52116" rIns="104233" bIns="52116" rtlCol="0">
            <a:normAutofit/>
          </a:bodyPr>
          <a:lstStyle>
            <a:lvl1pPr marL="390869" indent="-390869" algn="l" defTabSz="1042320" rtl="0" eaLnBrk="1" latinLnBrk="0" hangingPunct="1">
              <a:spcBef>
                <a:spcPts val="2279"/>
              </a:spcBef>
              <a:buFont typeface="Wingdings 2" pitchFamily="18" charset="2"/>
              <a:buNone/>
              <a:defRPr sz="2100" kern="1200">
                <a:solidFill>
                  <a:schemeClr val="bg1"/>
                </a:solidFill>
                <a:effectLst>
                  <a:outerShdw blurRad="63500" dist="50800" dir="2700000" algn="tl" rotWithShape="0">
                    <a:prstClr val="black">
                      <a:alpha val="50000"/>
                    </a:prstClr>
                  </a:outerShdw>
                </a:effectLst>
                <a:latin typeface="+mn-lt"/>
                <a:ea typeface="+mn-ea"/>
                <a:cs typeface="+mn-cs"/>
              </a:defRPr>
            </a:lvl1pPr>
            <a:lvl2pPr marL="521160" indent="0">
              <a:buNone/>
              <a:defRPr sz="3200"/>
            </a:lvl2pPr>
            <a:lvl3pPr marL="1042320" indent="0">
              <a:buNone/>
              <a:defRPr sz="2700"/>
            </a:lvl3pPr>
            <a:lvl4pPr marL="1563480" indent="0">
              <a:buNone/>
              <a:defRPr sz="2300"/>
            </a:lvl4pPr>
            <a:lvl5pPr marL="2084641" indent="0">
              <a:buNone/>
              <a:defRPr sz="2300"/>
            </a:lvl5pPr>
            <a:lvl6pPr marL="2605799" indent="0">
              <a:buNone/>
              <a:defRPr sz="2300"/>
            </a:lvl6pPr>
            <a:lvl7pPr marL="3126960" indent="0">
              <a:buNone/>
              <a:defRPr sz="2300"/>
            </a:lvl7pPr>
            <a:lvl8pPr marL="3648121" indent="0">
              <a:buNone/>
              <a:defRPr sz="2300"/>
            </a:lvl8pPr>
            <a:lvl9pPr marL="4169279"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894835" y="6001753"/>
            <a:ext cx="8901885" cy="887398"/>
          </a:xfrm>
        </p:spPr>
        <p:txBody>
          <a:bodyPr>
            <a:normAutofit/>
          </a:bodyPr>
          <a:lstStyle>
            <a:lvl1pPr marL="0" indent="0" algn="ctr">
              <a:spcBef>
                <a:spcPts val="342"/>
              </a:spcBef>
              <a:buNone/>
              <a:defRPr sz="2100">
                <a:effectLst>
                  <a:outerShdw blurRad="63500" dist="50800" dir="2700000" algn="tl" rotWithShape="0">
                    <a:prstClr val="black">
                      <a:alpha val="50000"/>
                    </a:prstClr>
                  </a:outerShdw>
                </a:effectLst>
              </a:defRPr>
            </a:lvl1pPr>
            <a:lvl2pPr marL="521160" indent="0">
              <a:buNone/>
              <a:defRPr sz="1400"/>
            </a:lvl2pPr>
            <a:lvl3pPr marL="1042320" indent="0">
              <a:buNone/>
              <a:defRPr sz="1100"/>
            </a:lvl3pPr>
            <a:lvl4pPr marL="1563480" indent="0">
              <a:buNone/>
              <a:defRPr sz="1000"/>
            </a:lvl4pPr>
            <a:lvl5pPr marL="2084641" indent="0">
              <a:buNone/>
              <a:defRPr sz="1000"/>
            </a:lvl5pPr>
            <a:lvl6pPr marL="2605799" indent="0">
              <a:buNone/>
              <a:defRPr sz="1000"/>
            </a:lvl6pPr>
            <a:lvl7pPr marL="3126960" indent="0">
              <a:buNone/>
              <a:defRPr sz="1000"/>
            </a:lvl7pPr>
            <a:lvl8pPr marL="3648121" indent="0">
              <a:buNone/>
              <a:defRPr sz="1000"/>
            </a:lvl8pPr>
            <a:lvl9pPr marL="41692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 Pictures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2131" y="420071"/>
            <a:ext cx="3801115" cy="1799301"/>
          </a:xfrm>
        </p:spPr>
        <p:txBody>
          <a:bodyPr anchor="b"/>
          <a:lstStyle>
            <a:lvl1pPr algn="ctr">
              <a:defRPr sz="4100" b="0"/>
            </a:lvl1pPr>
          </a:lstStyle>
          <a:p>
            <a:r>
              <a:rPr lang="en-US" smtClean="0"/>
              <a:t>Click to edit Master title style</a:t>
            </a:r>
            <a:endParaRPr/>
          </a:p>
        </p:txBody>
      </p:sp>
      <p:sp>
        <p:nvSpPr>
          <p:cNvPr id="4" name="Text Placeholder 3"/>
          <p:cNvSpPr>
            <a:spLocks noGrp="1"/>
          </p:cNvSpPr>
          <p:nvPr>
            <p:ph type="body" sz="half" idx="2"/>
          </p:nvPr>
        </p:nvSpPr>
        <p:spPr>
          <a:xfrm>
            <a:off x="712131" y="2298136"/>
            <a:ext cx="3801115" cy="4338974"/>
          </a:xfrm>
        </p:spPr>
        <p:txBody>
          <a:bodyPr vert="horz" lIns="104233" tIns="52116" rIns="104233" bIns="52116" rtlCol="0" anchor="t" anchorCtr="0">
            <a:noAutofit/>
          </a:bodyPr>
          <a:lstStyle>
            <a:lvl1pPr marL="0" indent="0" algn="ctr" defTabSz="1042320" rtl="0" eaLnBrk="1" latinLnBrk="0" hangingPunct="1">
              <a:spcBef>
                <a:spcPts val="684"/>
              </a:spcBef>
              <a:buNone/>
              <a:defRPr sz="2100" b="0" kern="1200">
                <a:solidFill>
                  <a:schemeClr val="tx2"/>
                </a:solidFill>
                <a:effectLst>
                  <a:outerShdw blurRad="50800" dist="25400" dir="2700000" algn="tl" rotWithShape="0">
                    <a:schemeClr val="bg1">
                      <a:alpha val="40000"/>
                    </a:schemeClr>
                  </a:outerShdw>
                </a:effectLst>
                <a:latin typeface="+mj-lt"/>
                <a:ea typeface="+mj-ea"/>
                <a:cs typeface="+mj-cs"/>
              </a:defRPr>
            </a:lvl1pPr>
            <a:lvl2pPr marL="521160" indent="0">
              <a:buNone/>
              <a:defRPr sz="1400"/>
            </a:lvl2pPr>
            <a:lvl3pPr marL="1042320" indent="0">
              <a:buNone/>
              <a:defRPr sz="1100"/>
            </a:lvl3pPr>
            <a:lvl4pPr marL="1563480" indent="0">
              <a:buNone/>
              <a:defRPr sz="1000"/>
            </a:lvl4pPr>
            <a:lvl5pPr marL="2084641" indent="0">
              <a:buNone/>
              <a:defRPr sz="1000"/>
            </a:lvl5pPr>
            <a:lvl6pPr marL="2605799" indent="0">
              <a:buNone/>
              <a:defRPr sz="1000"/>
            </a:lvl6pPr>
            <a:lvl7pPr marL="3126960" indent="0">
              <a:buNone/>
              <a:defRPr sz="1000"/>
            </a:lvl7pPr>
            <a:lvl8pPr marL="3648121" indent="0">
              <a:buNone/>
              <a:defRPr sz="1000"/>
            </a:lvl8pPr>
            <a:lvl9pPr marL="4169279"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5257588" y="7008176"/>
            <a:ext cx="1336675" cy="402567"/>
          </a:xfrm>
        </p:spPr>
        <p:txBody>
          <a:bodyPr/>
          <a:lstStyle>
            <a:lvl1pPr algn="l">
              <a:defRPr/>
            </a:lvl1p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a:xfrm>
            <a:off x="6772488" y="7008176"/>
            <a:ext cx="3386243"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a:off x="2300795" y="7008176"/>
            <a:ext cx="623782" cy="402567"/>
          </a:xfrm>
        </p:spPr>
        <p:txBody>
          <a:bodyPr/>
          <a:lstStyle>
            <a:lvl1pPr>
              <a:defRPr>
                <a:solidFill>
                  <a:schemeClr val="tx2"/>
                </a:solidFill>
              </a:defRPr>
            </a:lvl1pPr>
          </a:lstStyle>
          <a:p>
            <a:fld id="{B6F15528-21DE-4FAA-801E-634DDDAF4B2B}" type="slidenum">
              <a:rPr lang="en-US" smtClean="0"/>
              <a:pPr/>
              <a:t>‹#›</a:t>
            </a:fld>
            <a:endParaRPr lang="en-US"/>
          </a:p>
        </p:txBody>
      </p:sp>
      <p:sp>
        <p:nvSpPr>
          <p:cNvPr id="9" name="Picture Placeholder 7"/>
          <p:cNvSpPr>
            <a:spLocks noGrp="1"/>
          </p:cNvSpPr>
          <p:nvPr>
            <p:ph type="pic" sz="quarter" idx="14"/>
          </p:nvPr>
        </p:nvSpPr>
        <p:spPr>
          <a:xfrm rot="307655">
            <a:off x="4774694" y="3514622"/>
            <a:ext cx="4842833" cy="3176853"/>
          </a:xfrm>
          <a:solidFill>
            <a:srgbClr val="FFFFFF">
              <a:shade val="85000"/>
            </a:srgbClr>
          </a:solidFill>
          <a:ln w="38100" cap="sq">
            <a:solidFill>
              <a:srgbClr val="FDFDFD"/>
            </a:solidFill>
            <a:miter lim="800000"/>
          </a:ln>
          <a:effectLst>
            <a:outerShdw blurRad="88900" dist="25400" dir="72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2100"/>
            </a:lvl1pPr>
          </a:lstStyle>
          <a:p>
            <a:r>
              <a:rPr lang="en-US" smtClean="0"/>
              <a:t>Drag picture to placeholder or click icon to add</a:t>
            </a:r>
            <a:endParaRPr/>
          </a:p>
        </p:txBody>
      </p:sp>
      <p:sp>
        <p:nvSpPr>
          <p:cNvPr id="8" name="Picture Placeholder 7"/>
          <p:cNvSpPr>
            <a:spLocks noGrp="1"/>
          </p:cNvSpPr>
          <p:nvPr>
            <p:ph type="pic" sz="quarter" idx="13"/>
          </p:nvPr>
        </p:nvSpPr>
        <p:spPr>
          <a:xfrm rot="21414752">
            <a:off x="5406890" y="372697"/>
            <a:ext cx="4842833" cy="3176853"/>
          </a:xfrm>
          <a:solidFill>
            <a:srgbClr val="FFFFFF">
              <a:shade val="85000"/>
            </a:srgbClr>
          </a:solidFill>
          <a:ln w="38100" cap="sq">
            <a:solidFill>
              <a:srgbClr val="FDFDFD"/>
            </a:solidFill>
            <a:miter lim="800000"/>
          </a:ln>
          <a:effectLst>
            <a:outerShdw blurRad="88900" dist="25400" dir="5400000" sx="101000" sy="101000" algn="t" rotWithShape="0">
              <a:prstClr val="black">
                <a:alpha val="50000"/>
              </a:prstClr>
            </a:outerShdw>
          </a:effectLst>
          <a:scene3d>
            <a:camera prst="orthographicFront"/>
            <a:lightRig rig="twoPt" dir="t">
              <a:rot lat="0" lon="0" rev="7200000"/>
            </a:lightRig>
          </a:scene3d>
          <a:sp3d prstMaterial="matte">
            <a:bevelT w="22860" h="12700"/>
            <a:contourClr>
              <a:srgbClr val="FFFFFF"/>
            </a:contourClr>
          </a:sp3d>
        </p:spPr>
        <p:txBody>
          <a:bodyPr>
            <a:normAutofit/>
          </a:bodyPr>
          <a:lstStyle>
            <a:lvl1pPr>
              <a:buNone/>
              <a:defRPr sz="2100"/>
            </a:lvl1pPr>
          </a:lstStyle>
          <a:p>
            <a:r>
              <a:rPr lang="en-US" smtClean="0"/>
              <a:t>Drag picture to placeholder or click icon to add</a:t>
            </a: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1167" y="504084"/>
            <a:ext cx="1750782" cy="640607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81088" y="504084"/>
            <a:ext cx="7617189" cy="640607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6"/>
            <a:ext cx="9089390" cy="1620771"/>
          </a:xfrm>
        </p:spPr>
        <p:txBody>
          <a:bodyPr/>
          <a:lstStyle/>
          <a:p>
            <a:r>
              <a:rPr lang="en-US" smtClean="0"/>
              <a:t>Click to edit Master title style</a:t>
            </a:r>
            <a:endParaRPr lang="en-US"/>
          </a:p>
        </p:txBody>
      </p:sp>
      <p:sp>
        <p:nvSpPr>
          <p:cNvPr id="3" name="Subtitle 2"/>
          <p:cNvSpPr>
            <a:spLocks noGrp="1"/>
          </p:cNvSpPr>
          <p:nvPr>
            <p:ph type="subTitle" idx="1"/>
          </p:nvPr>
        </p:nvSpPr>
        <p:spPr>
          <a:xfrm>
            <a:off x="1604010" y="4284719"/>
            <a:ext cx="7485380" cy="1932323"/>
          </a:xfrm>
        </p:spPr>
        <p:txBody>
          <a:bodyPr/>
          <a:lstStyle>
            <a:lvl1pPr marL="0" indent="0" algn="ctr">
              <a:buNone/>
              <a:defRPr>
                <a:solidFill>
                  <a:schemeClr val="tx1">
                    <a:tint val="75000"/>
                  </a:schemeClr>
                </a:solidFill>
              </a:defRPr>
            </a:lvl1pPr>
            <a:lvl2pPr marL="521252" indent="0" algn="ctr">
              <a:buNone/>
              <a:defRPr>
                <a:solidFill>
                  <a:schemeClr val="tx1">
                    <a:tint val="75000"/>
                  </a:schemeClr>
                </a:solidFill>
              </a:defRPr>
            </a:lvl2pPr>
            <a:lvl3pPr marL="1042504" indent="0" algn="ctr">
              <a:buNone/>
              <a:defRPr>
                <a:solidFill>
                  <a:schemeClr val="tx1">
                    <a:tint val="75000"/>
                  </a:schemeClr>
                </a:solidFill>
              </a:defRPr>
            </a:lvl3pPr>
            <a:lvl4pPr marL="1563756" indent="0" algn="ctr">
              <a:buNone/>
              <a:defRPr>
                <a:solidFill>
                  <a:schemeClr val="tx1">
                    <a:tint val="75000"/>
                  </a:schemeClr>
                </a:solidFill>
              </a:defRPr>
            </a:lvl4pPr>
            <a:lvl5pPr marL="2085008" indent="0" algn="ctr">
              <a:buNone/>
              <a:defRPr>
                <a:solidFill>
                  <a:schemeClr val="tx1">
                    <a:tint val="75000"/>
                  </a:schemeClr>
                </a:solidFill>
              </a:defRPr>
            </a:lvl5pPr>
            <a:lvl6pPr marL="2606259" indent="0" algn="ctr">
              <a:buNone/>
              <a:defRPr>
                <a:solidFill>
                  <a:schemeClr val="tx1">
                    <a:tint val="75000"/>
                  </a:schemeClr>
                </a:solidFill>
              </a:defRPr>
            </a:lvl6pPr>
            <a:lvl7pPr marL="3127512" indent="0" algn="ctr">
              <a:buNone/>
              <a:defRPr>
                <a:solidFill>
                  <a:schemeClr val="tx1">
                    <a:tint val="75000"/>
                  </a:schemeClr>
                </a:solidFill>
              </a:defRPr>
            </a:lvl7pPr>
            <a:lvl8pPr marL="3648764" indent="0" algn="ctr">
              <a:buNone/>
              <a:defRPr>
                <a:solidFill>
                  <a:schemeClr val="tx1">
                    <a:tint val="75000"/>
                  </a:schemeClr>
                </a:solidFill>
              </a:defRPr>
            </a:lvl8pPr>
            <a:lvl9pPr marL="417001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2523E-B35E-2245-B457-F4B522D56155}" type="slidenum">
              <a:rPr lang="en-US" smtClean="0"/>
              <a:pPr/>
              <a:t>‹#›</a:t>
            </a:fld>
            <a:endParaRPr lang="en-US"/>
          </a:p>
        </p:txBody>
      </p:sp>
    </p:spTree>
    <p:extLst>
      <p:ext uri="{BB962C8B-B14F-4D97-AF65-F5344CB8AC3E}">
        <p14:creationId xmlns:p14="http://schemas.microsoft.com/office/powerpoint/2010/main" xmlns="" val="37767382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9506680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5"/>
            <a:ext cx="9089390" cy="1501751"/>
          </a:xfrm>
        </p:spPr>
        <p:txBody>
          <a:bodyPr anchor="t"/>
          <a:lstStyle>
            <a:lvl1pPr algn="l">
              <a:defRPr sz="4600" b="1" cap="all"/>
            </a:lvl1pPr>
          </a:lstStyle>
          <a:p>
            <a:r>
              <a:rPr lang="en-US" smtClean="0"/>
              <a:t>Click to edit Master title style</a:t>
            </a:r>
            <a:endParaRPr lang="en-US"/>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252" indent="0">
              <a:buNone/>
              <a:defRPr sz="2100">
                <a:solidFill>
                  <a:schemeClr val="tx1">
                    <a:tint val="75000"/>
                  </a:schemeClr>
                </a:solidFill>
              </a:defRPr>
            </a:lvl2pPr>
            <a:lvl3pPr marL="1042504" indent="0">
              <a:buNone/>
              <a:defRPr sz="1800">
                <a:solidFill>
                  <a:schemeClr val="tx1">
                    <a:tint val="75000"/>
                  </a:schemeClr>
                </a:solidFill>
              </a:defRPr>
            </a:lvl3pPr>
            <a:lvl4pPr marL="1563756" indent="0">
              <a:buNone/>
              <a:defRPr sz="1600">
                <a:solidFill>
                  <a:schemeClr val="tx1">
                    <a:tint val="75000"/>
                  </a:schemeClr>
                </a:solidFill>
              </a:defRPr>
            </a:lvl4pPr>
            <a:lvl5pPr marL="2085008" indent="0">
              <a:buNone/>
              <a:defRPr sz="1600">
                <a:solidFill>
                  <a:schemeClr val="tx1">
                    <a:tint val="75000"/>
                  </a:schemeClr>
                </a:solidFill>
              </a:defRPr>
            </a:lvl5pPr>
            <a:lvl6pPr marL="2606259" indent="0">
              <a:buNone/>
              <a:defRPr sz="1600">
                <a:solidFill>
                  <a:schemeClr val="tx1">
                    <a:tint val="75000"/>
                  </a:schemeClr>
                </a:solidFill>
              </a:defRPr>
            </a:lvl6pPr>
            <a:lvl7pPr marL="3127512" indent="0">
              <a:buNone/>
              <a:defRPr sz="1600">
                <a:solidFill>
                  <a:schemeClr val="tx1">
                    <a:tint val="75000"/>
                  </a:schemeClr>
                </a:solidFill>
              </a:defRPr>
            </a:lvl7pPr>
            <a:lvl8pPr marL="3648764" indent="0">
              <a:buNone/>
              <a:defRPr sz="1600">
                <a:solidFill>
                  <a:schemeClr val="tx1">
                    <a:tint val="75000"/>
                  </a:schemeClr>
                </a:solidFill>
              </a:defRPr>
            </a:lvl8pPr>
            <a:lvl9pPr marL="4170015"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64492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0884" indent="0">
              <a:buNone/>
              <a:defRPr sz="2300" b="1"/>
            </a:lvl2pPr>
            <a:lvl3pPr marL="1041768" indent="0">
              <a:buNone/>
              <a:defRPr sz="2100" b="1"/>
            </a:lvl3pPr>
            <a:lvl4pPr marL="1562652" indent="0">
              <a:buNone/>
              <a:defRPr sz="1800" b="1"/>
            </a:lvl4pPr>
            <a:lvl5pPr marL="2083538" indent="0">
              <a:buNone/>
              <a:defRPr sz="1800" b="1"/>
            </a:lvl5pPr>
            <a:lvl6pPr marL="2604420" indent="0">
              <a:buNone/>
              <a:defRPr sz="1800" b="1"/>
            </a:lvl6pPr>
            <a:lvl7pPr marL="3125306" indent="0">
              <a:buNone/>
              <a:defRPr sz="1800" b="1"/>
            </a:lvl7pPr>
            <a:lvl8pPr marL="3646191" indent="0">
              <a:buNone/>
              <a:defRPr sz="1800" b="1"/>
            </a:lvl8pPr>
            <a:lvl9pPr marL="416707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8" y="1692533"/>
            <a:ext cx="4726631" cy="705367"/>
          </a:xfrm>
        </p:spPr>
        <p:txBody>
          <a:bodyPr anchor="b"/>
          <a:lstStyle>
            <a:lvl1pPr marL="0" indent="0">
              <a:buNone/>
              <a:defRPr sz="2700" b="1"/>
            </a:lvl1pPr>
            <a:lvl2pPr marL="520884" indent="0">
              <a:buNone/>
              <a:defRPr sz="2300" b="1"/>
            </a:lvl2pPr>
            <a:lvl3pPr marL="1041768" indent="0">
              <a:buNone/>
              <a:defRPr sz="2100" b="1"/>
            </a:lvl3pPr>
            <a:lvl4pPr marL="1562652" indent="0">
              <a:buNone/>
              <a:defRPr sz="1800" b="1"/>
            </a:lvl4pPr>
            <a:lvl5pPr marL="2083538" indent="0">
              <a:buNone/>
              <a:defRPr sz="1800" b="1"/>
            </a:lvl5pPr>
            <a:lvl6pPr marL="2604420" indent="0">
              <a:buNone/>
              <a:defRPr sz="1800" b="1"/>
            </a:lvl6pPr>
            <a:lvl7pPr marL="3125306" indent="0">
              <a:buNone/>
              <a:defRPr sz="1800" b="1"/>
            </a:lvl7pPr>
            <a:lvl8pPr marL="3646191" indent="0">
              <a:buNone/>
              <a:defRPr sz="1800" b="1"/>
            </a:lvl8pPr>
            <a:lvl9pPr marL="416707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8"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4670"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35812" y="1764295"/>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5381094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252" indent="0">
              <a:buNone/>
              <a:defRPr sz="2300" b="1"/>
            </a:lvl2pPr>
            <a:lvl3pPr marL="1042504" indent="0">
              <a:buNone/>
              <a:defRPr sz="2100" b="1"/>
            </a:lvl3pPr>
            <a:lvl4pPr marL="1563756" indent="0">
              <a:buNone/>
              <a:defRPr sz="1800" b="1"/>
            </a:lvl4pPr>
            <a:lvl5pPr marL="2085008" indent="0">
              <a:buNone/>
              <a:defRPr sz="1800" b="1"/>
            </a:lvl5pPr>
            <a:lvl6pPr marL="2606259" indent="0">
              <a:buNone/>
              <a:defRPr sz="1800" b="1"/>
            </a:lvl6pPr>
            <a:lvl7pPr marL="3127512" indent="0">
              <a:buNone/>
              <a:defRPr sz="1800" b="1"/>
            </a:lvl7pPr>
            <a:lvl8pPr marL="3648764" indent="0">
              <a:buNone/>
              <a:defRPr sz="1800" b="1"/>
            </a:lvl8pPr>
            <a:lvl9pPr marL="4170015"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432103" y="1692533"/>
            <a:ext cx="4726631" cy="705367"/>
          </a:xfrm>
        </p:spPr>
        <p:txBody>
          <a:bodyPr anchor="b"/>
          <a:lstStyle>
            <a:lvl1pPr marL="0" indent="0">
              <a:buNone/>
              <a:defRPr sz="2700" b="1"/>
            </a:lvl1pPr>
            <a:lvl2pPr marL="521252" indent="0">
              <a:buNone/>
              <a:defRPr sz="2300" b="1"/>
            </a:lvl2pPr>
            <a:lvl3pPr marL="1042504" indent="0">
              <a:buNone/>
              <a:defRPr sz="2100" b="1"/>
            </a:lvl3pPr>
            <a:lvl4pPr marL="1563756" indent="0">
              <a:buNone/>
              <a:defRPr sz="1800" b="1"/>
            </a:lvl4pPr>
            <a:lvl5pPr marL="2085008" indent="0">
              <a:buNone/>
              <a:defRPr sz="1800" b="1"/>
            </a:lvl5pPr>
            <a:lvl6pPr marL="2606259" indent="0">
              <a:buNone/>
              <a:defRPr sz="1800" b="1"/>
            </a:lvl6pPr>
            <a:lvl7pPr marL="3127512" indent="0">
              <a:buNone/>
              <a:defRPr sz="1800" b="1"/>
            </a:lvl7pPr>
            <a:lvl8pPr marL="3648764" indent="0">
              <a:buNone/>
              <a:defRPr sz="1800" b="1"/>
            </a:lvl8pPr>
            <a:lvl9pPr marL="4170015"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3"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7191158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2957639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26481388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4"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4" y="1582265"/>
            <a:ext cx="3518055" cy="5172114"/>
          </a:xfrm>
        </p:spPr>
        <p:txBody>
          <a:bodyPr/>
          <a:lstStyle>
            <a:lvl1pPr marL="0" indent="0">
              <a:buNone/>
              <a:defRPr sz="1600"/>
            </a:lvl1pPr>
            <a:lvl2pPr marL="521252" indent="0">
              <a:buNone/>
              <a:defRPr sz="1400"/>
            </a:lvl2pPr>
            <a:lvl3pPr marL="1042504" indent="0">
              <a:buNone/>
              <a:defRPr sz="1100"/>
            </a:lvl3pPr>
            <a:lvl4pPr marL="1563756" indent="0">
              <a:buNone/>
              <a:defRPr sz="1000"/>
            </a:lvl4pPr>
            <a:lvl5pPr marL="2085008" indent="0">
              <a:buNone/>
              <a:defRPr sz="1000"/>
            </a:lvl5pPr>
            <a:lvl6pPr marL="2606259" indent="0">
              <a:buNone/>
              <a:defRPr sz="1000"/>
            </a:lvl6pPr>
            <a:lvl7pPr marL="3127512" indent="0">
              <a:buNone/>
              <a:defRPr sz="1000"/>
            </a:lvl7pPr>
            <a:lvl8pPr marL="3648764" indent="0">
              <a:buNone/>
              <a:defRPr sz="1000"/>
            </a:lvl8pPr>
            <a:lvl9pPr marL="4170015"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0077665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1252" indent="0">
              <a:buNone/>
              <a:defRPr sz="3200"/>
            </a:lvl2pPr>
            <a:lvl3pPr marL="1042504" indent="0">
              <a:buNone/>
              <a:defRPr sz="2700"/>
            </a:lvl3pPr>
            <a:lvl4pPr marL="1563756" indent="0">
              <a:buNone/>
              <a:defRPr sz="2300"/>
            </a:lvl4pPr>
            <a:lvl5pPr marL="2085008" indent="0">
              <a:buNone/>
              <a:defRPr sz="2300"/>
            </a:lvl5pPr>
            <a:lvl6pPr marL="2606259" indent="0">
              <a:buNone/>
              <a:defRPr sz="2300"/>
            </a:lvl6pPr>
            <a:lvl7pPr marL="3127512" indent="0">
              <a:buNone/>
              <a:defRPr sz="2300"/>
            </a:lvl7pPr>
            <a:lvl8pPr marL="3648764" indent="0">
              <a:buNone/>
              <a:defRPr sz="2300"/>
            </a:lvl8pPr>
            <a:lvl9pPr marL="4170015"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252" indent="0">
              <a:buNone/>
              <a:defRPr sz="1400"/>
            </a:lvl2pPr>
            <a:lvl3pPr marL="1042504" indent="0">
              <a:buNone/>
              <a:defRPr sz="1100"/>
            </a:lvl3pPr>
            <a:lvl4pPr marL="1563756" indent="0">
              <a:buNone/>
              <a:defRPr sz="1000"/>
            </a:lvl4pPr>
            <a:lvl5pPr marL="2085008" indent="0">
              <a:buNone/>
              <a:defRPr sz="1000"/>
            </a:lvl5pPr>
            <a:lvl6pPr marL="2606259" indent="0">
              <a:buNone/>
              <a:defRPr sz="1000"/>
            </a:lvl6pPr>
            <a:lvl7pPr marL="3127512" indent="0">
              <a:buNone/>
              <a:defRPr sz="1000"/>
            </a:lvl7pPr>
            <a:lvl8pPr marL="3648764" indent="0">
              <a:buNone/>
              <a:defRPr sz="1000"/>
            </a:lvl8pPr>
            <a:lvl9pPr marL="4170015"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1319205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6900027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05"/>
            <a:ext cx="2406015" cy="645157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4670" y="302805"/>
            <a:ext cx="7039822" cy="645157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7168160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TitleSlideOverlay.png"/>
          <p:cNvPicPr>
            <a:picLocks noChangeAspect="1"/>
          </p:cNvPicPr>
          <p:nvPr/>
        </p:nvPicPr>
        <p:blipFill>
          <a:blip r:embed="rId2" cstate="print"/>
          <a:stretch>
            <a:fillRect/>
          </a:stretch>
        </p:blipFill>
        <p:spPr>
          <a:xfrm>
            <a:off x="0" y="0"/>
            <a:ext cx="10693400" cy="7561263"/>
          </a:xfrm>
          <a:prstGeom prst="rect">
            <a:avLst/>
          </a:prstGeom>
          <a:ln>
            <a:noFill/>
          </a:ln>
        </p:spPr>
      </p:pic>
      <p:grpSp>
        <p:nvGrpSpPr>
          <p:cNvPr id="53" name="Group 52"/>
          <p:cNvGrpSpPr/>
          <p:nvPr/>
        </p:nvGrpSpPr>
        <p:grpSpPr>
          <a:xfrm>
            <a:off x="121206" y="2202717"/>
            <a:ext cx="10833850" cy="4045416"/>
            <a:chOff x="103644" y="1997845"/>
            <a:chExt cx="9264100" cy="3669157"/>
          </a:xfrm>
        </p:grpSpPr>
        <p:sp>
          <p:nvSpPr>
            <p:cNvPr id="21" name="Freeform 20"/>
            <p:cNvSpPr/>
            <p:nvPr/>
          </p:nvSpPr>
          <p:spPr>
            <a:xfrm rot="15669120">
              <a:off x="3703491" y="-842257"/>
              <a:ext cx="2064406" cy="926410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67397 w 2209695"/>
                <a:gd name="connsiteY0" fmla="*/ 8829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67397" y="8829966"/>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3" name="Freeform 22"/>
            <p:cNvSpPr/>
            <p:nvPr/>
          </p:nvSpPr>
          <p:spPr>
            <a:xfrm rot="15660000">
              <a:off x="5179560" y="1579153"/>
              <a:ext cx="1040884" cy="7134813"/>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Freeform 25"/>
            <p:cNvSpPr/>
            <p:nvPr/>
          </p:nvSpPr>
          <p:spPr>
            <a:xfrm rot="15660000">
              <a:off x="6127955" y="-68851"/>
              <a:ext cx="932370" cy="5296611"/>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62833"/>
                <a:gd name="connsiteY0" fmla="*/ 6172200 h 6320186"/>
                <a:gd name="connsiteX1" fmla="*/ 0 w 962833"/>
                <a:gd name="connsiteY1" fmla="*/ 6172200 h 6320186"/>
                <a:gd name="connsiteX2" fmla="*/ 5534 w 962833"/>
                <a:gd name="connsiteY2" fmla="*/ 6164375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5534" y="6164375"/>
                  </a:lnTo>
                  <a:cubicBezTo>
                    <a:pt x="3689" y="4261983"/>
                    <a:pt x="1845" y="2359592"/>
                    <a:pt x="0" y="457200"/>
                  </a:cubicBez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4" name="Freeform 23"/>
            <p:cNvSpPr/>
            <p:nvPr/>
          </p:nvSpPr>
          <p:spPr>
            <a:xfrm rot="15660000">
              <a:off x="5624128" y="-611284"/>
              <a:ext cx="962833" cy="632018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8" name="Freeform 27"/>
            <p:cNvSpPr/>
            <p:nvPr/>
          </p:nvSpPr>
          <p:spPr>
            <a:xfrm rot="15660000">
              <a:off x="6395227" y="-278516"/>
              <a:ext cx="552099" cy="5104822"/>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5" name="Freeform 44"/>
            <p:cNvSpPr/>
            <p:nvPr/>
          </p:nvSpPr>
          <p:spPr>
            <a:xfrm rot="15660000">
              <a:off x="7468755" y="1178808"/>
              <a:ext cx="536285" cy="2936001"/>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 name="connsiteX0" fmla="*/ 328 w 528237"/>
                <a:gd name="connsiteY0" fmla="*/ 2862849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28237"/>
                <a:gd name="connsiteY0" fmla="*/ 2863516 h 2929811"/>
                <a:gd name="connsiteX1" fmla="*/ 0 w 528237"/>
                <a:gd name="connsiteY1" fmla="*/ 251460 h 2929811"/>
                <a:gd name="connsiteX2" fmla="*/ 73651 w 528237"/>
                <a:gd name="connsiteY2" fmla="*/ 73651 h 2929811"/>
                <a:gd name="connsiteX3" fmla="*/ 251460 w 528237"/>
                <a:gd name="connsiteY3" fmla="*/ 0 h 2929811"/>
                <a:gd name="connsiteX4" fmla="*/ 251460 w 528237"/>
                <a:gd name="connsiteY4" fmla="*/ 0 h 2929811"/>
                <a:gd name="connsiteX5" fmla="*/ 429269 w 528237"/>
                <a:gd name="connsiteY5" fmla="*/ 73651 h 2929811"/>
                <a:gd name="connsiteX6" fmla="*/ 502920 w 528237"/>
                <a:gd name="connsiteY6" fmla="*/ 251460 h 2929811"/>
                <a:gd name="connsiteX7" fmla="*/ 527738 w 528237"/>
                <a:gd name="connsiteY7" fmla="*/ 2929811 h 2929811"/>
                <a:gd name="connsiteX0" fmla="*/ 4542 w 538755"/>
                <a:gd name="connsiteY0" fmla="*/ 2863516 h 2953801"/>
                <a:gd name="connsiteX1" fmla="*/ 0 w 538755"/>
                <a:gd name="connsiteY1" fmla="*/ 251460 h 2953801"/>
                <a:gd name="connsiteX2" fmla="*/ 73651 w 538755"/>
                <a:gd name="connsiteY2" fmla="*/ 73651 h 2953801"/>
                <a:gd name="connsiteX3" fmla="*/ 251460 w 538755"/>
                <a:gd name="connsiteY3" fmla="*/ 0 h 2953801"/>
                <a:gd name="connsiteX4" fmla="*/ 251460 w 538755"/>
                <a:gd name="connsiteY4" fmla="*/ 0 h 2953801"/>
                <a:gd name="connsiteX5" fmla="*/ 429269 w 538755"/>
                <a:gd name="connsiteY5" fmla="*/ 73651 h 2953801"/>
                <a:gd name="connsiteX6" fmla="*/ 502920 w 538755"/>
                <a:gd name="connsiteY6" fmla="*/ 251460 h 2953801"/>
                <a:gd name="connsiteX7" fmla="*/ 538755 w 538755"/>
                <a:gd name="connsiteY7" fmla="*/ 2953801 h 2953801"/>
                <a:gd name="connsiteX0" fmla="*/ 4542 w 536285"/>
                <a:gd name="connsiteY0" fmla="*/ 2863516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 name="connsiteX0" fmla="*/ 6777 w 536285"/>
                <a:gd name="connsiteY0" fmla="*/ 2849391 h 2938929"/>
                <a:gd name="connsiteX1" fmla="*/ 0 w 536285"/>
                <a:gd name="connsiteY1" fmla="*/ 251460 h 2938929"/>
                <a:gd name="connsiteX2" fmla="*/ 73651 w 536285"/>
                <a:gd name="connsiteY2" fmla="*/ 73651 h 2938929"/>
                <a:gd name="connsiteX3" fmla="*/ 251460 w 536285"/>
                <a:gd name="connsiteY3" fmla="*/ 0 h 2938929"/>
                <a:gd name="connsiteX4" fmla="*/ 251460 w 536285"/>
                <a:gd name="connsiteY4" fmla="*/ 0 h 2938929"/>
                <a:gd name="connsiteX5" fmla="*/ 429269 w 536285"/>
                <a:gd name="connsiteY5" fmla="*/ 73651 h 2938929"/>
                <a:gd name="connsiteX6" fmla="*/ 502920 w 536285"/>
                <a:gd name="connsiteY6" fmla="*/ 251460 h 2938929"/>
                <a:gd name="connsiteX7" fmla="*/ 536285 w 536285"/>
                <a:gd name="connsiteY7" fmla="*/ 2938929 h 2938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285" h="2938929">
                  <a:moveTo>
                    <a:pt x="6777" y="2849391"/>
                  </a:moveTo>
                  <a:cubicBezTo>
                    <a:pt x="6668" y="1978928"/>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17682" y="905440"/>
                    <a:pt x="536285" y="293892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5" name="Freeform 24"/>
          <p:cNvSpPr/>
          <p:nvPr/>
        </p:nvSpPr>
        <p:spPr>
          <a:xfrm rot="15660000">
            <a:off x="6758108" y="-909955"/>
            <a:ext cx="1086887" cy="7072959"/>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 name="connsiteX0" fmla="*/ 0 w 981537"/>
              <a:gd name="connsiteY0" fmla="*/ 6172200 h 6338829"/>
              <a:gd name="connsiteX1" fmla="*/ 0 w 981537"/>
              <a:gd name="connsiteY1" fmla="*/ 6172200 h 6338829"/>
              <a:gd name="connsiteX2" fmla="*/ 0 w 981537"/>
              <a:gd name="connsiteY2" fmla="*/ 6172200 h 6338829"/>
              <a:gd name="connsiteX3" fmla="*/ 0 w 981537"/>
              <a:gd name="connsiteY3" fmla="*/ 457200 h 6338829"/>
              <a:gd name="connsiteX4" fmla="*/ 133911 w 981537"/>
              <a:gd name="connsiteY4" fmla="*/ 133911 h 6338829"/>
              <a:gd name="connsiteX5" fmla="*/ 457201 w 981537"/>
              <a:gd name="connsiteY5" fmla="*/ 1 h 6338829"/>
              <a:gd name="connsiteX6" fmla="*/ 457200 w 981537"/>
              <a:gd name="connsiteY6" fmla="*/ 0 h 6338829"/>
              <a:gd name="connsiteX7" fmla="*/ 457200 w 981537"/>
              <a:gd name="connsiteY7" fmla="*/ 0 h 6338829"/>
              <a:gd name="connsiteX8" fmla="*/ 780489 w 981537"/>
              <a:gd name="connsiteY8" fmla="*/ 133911 h 6338829"/>
              <a:gd name="connsiteX9" fmla="*/ 914399 w 981537"/>
              <a:gd name="connsiteY9" fmla="*/ 457201 h 6338829"/>
              <a:gd name="connsiteX10" fmla="*/ 981537 w 981537"/>
              <a:gd name="connsiteY10" fmla="*/ 6338829 h 633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1537" h="6338829">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89058" y="4544471"/>
                  <a:pt x="981537" y="6338829"/>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grpSp>
        <p:nvGrpSpPr>
          <p:cNvPr id="30" name="Group 29"/>
          <p:cNvGrpSpPr/>
          <p:nvPr/>
        </p:nvGrpSpPr>
        <p:grpSpPr>
          <a:xfrm>
            <a:off x="921380" y="-1069584"/>
            <a:ext cx="6591675" cy="2978994"/>
            <a:chOff x="787878" y="-970104"/>
            <a:chExt cx="5636587" cy="2701922"/>
          </a:xfrm>
        </p:grpSpPr>
        <p:sp>
          <p:nvSpPr>
            <p:cNvPr id="37" name="Oval 36"/>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2" name="Oval 41"/>
            <p:cNvSpPr/>
            <p:nvPr userDrawn="1"/>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1" name="Oval 40"/>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4" name="Pie 33"/>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6" name="Oval 35"/>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8" name="Arc 37"/>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6" name="Pie 45"/>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7" name="Arc 46"/>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8" name="Oval 47"/>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9" name="Oval 48"/>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0" name="Arc 39"/>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0" name="Oval 49"/>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1" name="Oval 50"/>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32" name="Rectangle 31"/>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2" name="Title 1"/>
          <p:cNvSpPr>
            <a:spLocks noGrp="1"/>
          </p:cNvSpPr>
          <p:nvPr>
            <p:ph type="ctrTitle"/>
          </p:nvPr>
        </p:nvSpPr>
        <p:spPr>
          <a:xfrm rot="21042312">
            <a:off x="1196135" y="3265146"/>
            <a:ext cx="8831178" cy="1777974"/>
          </a:xfrm>
        </p:spPr>
        <p:txBody>
          <a:bodyPr anchor="b" anchorCtr="0">
            <a:noAutofit/>
          </a:bodyPr>
          <a:lstStyle>
            <a:lvl1pPr algn="l">
              <a:defRPr sz="52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rot="21060000">
            <a:off x="2982620" y="5187261"/>
            <a:ext cx="7485380" cy="1008168"/>
          </a:xfrm>
        </p:spPr>
        <p:txBody>
          <a:bodyPr anchor="ctr" anchorCtr="0">
            <a:normAutofit/>
          </a:bodyPr>
          <a:lstStyle>
            <a:lvl1pPr marL="0" indent="0" algn="l">
              <a:spcAft>
                <a:spcPts val="0"/>
              </a:spcAft>
              <a:buNone/>
              <a:defRPr sz="2700">
                <a:solidFill>
                  <a:schemeClr val="bg1"/>
                </a:solidFill>
                <a:effectLs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ound Same Side Corner Rectangle 7"/>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34" name="Freeform 33"/>
          <p:cNvSpPr/>
          <p:nvPr/>
        </p:nvSpPr>
        <p:spPr>
          <a:xfrm rot="15660000">
            <a:off x="6092024" y="1787269"/>
            <a:ext cx="1147623" cy="8343767"/>
          </a:xfrm>
          <a:custGeom>
            <a:avLst/>
            <a:gdLst>
              <a:gd name="connsiteX0" fmla="*/ 498324 w 996648"/>
              <a:gd name="connsiteY0" fmla="*/ 0 h 6971904"/>
              <a:gd name="connsiteX1" fmla="*/ 498324 w 996648"/>
              <a:gd name="connsiteY1" fmla="*/ 0 h 6971904"/>
              <a:gd name="connsiteX2" fmla="*/ 850692 w 996648"/>
              <a:gd name="connsiteY2" fmla="*/ 145956 h 6971904"/>
              <a:gd name="connsiteX3" fmla="*/ 996647 w 996648"/>
              <a:gd name="connsiteY3" fmla="*/ 498325 h 6971904"/>
              <a:gd name="connsiteX4" fmla="*/ 996648 w 996648"/>
              <a:gd name="connsiteY4" fmla="*/ 6971904 h 6971904"/>
              <a:gd name="connsiteX5" fmla="*/ 996648 w 996648"/>
              <a:gd name="connsiteY5" fmla="*/ 6971904 h 6971904"/>
              <a:gd name="connsiteX6" fmla="*/ 996648 w 996648"/>
              <a:gd name="connsiteY6" fmla="*/ 6971904 h 6971904"/>
              <a:gd name="connsiteX7" fmla="*/ 0 w 996648"/>
              <a:gd name="connsiteY7" fmla="*/ 6971904 h 6971904"/>
              <a:gd name="connsiteX8" fmla="*/ 0 w 996648"/>
              <a:gd name="connsiteY8" fmla="*/ 6971904 h 6971904"/>
              <a:gd name="connsiteX9" fmla="*/ 0 w 996648"/>
              <a:gd name="connsiteY9" fmla="*/ 6971904 h 6971904"/>
              <a:gd name="connsiteX10" fmla="*/ 0 w 996648"/>
              <a:gd name="connsiteY10" fmla="*/ 498324 h 6971904"/>
              <a:gd name="connsiteX11" fmla="*/ 145956 w 996648"/>
              <a:gd name="connsiteY11" fmla="*/ 145956 h 6971904"/>
              <a:gd name="connsiteX12" fmla="*/ 498325 w 996648"/>
              <a:gd name="connsiteY12" fmla="*/ 1 h 6971904"/>
              <a:gd name="connsiteX13" fmla="*/ 498324 w 996648"/>
              <a:gd name="connsiteY13" fmla="*/ 0 h 6971904"/>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996648 w 1051569"/>
              <a:gd name="connsiteY5" fmla="*/ 6971904 h 7134903"/>
              <a:gd name="connsiteX6" fmla="*/ 1051569 w 1051569"/>
              <a:gd name="connsiteY6" fmla="*/ 7134903 h 7134903"/>
              <a:gd name="connsiteX7" fmla="*/ 0 w 1051569"/>
              <a:gd name="connsiteY7" fmla="*/ 6971904 h 7134903"/>
              <a:gd name="connsiteX8" fmla="*/ 0 w 1051569"/>
              <a:gd name="connsiteY8" fmla="*/ 6971904 h 7134903"/>
              <a:gd name="connsiteX9" fmla="*/ 0 w 1051569"/>
              <a:gd name="connsiteY9" fmla="*/ 6971904 h 7134903"/>
              <a:gd name="connsiteX10" fmla="*/ 0 w 1051569"/>
              <a:gd name="connsiteY10" fmla="*/ 498324 h 7134903"/>
              <a:gd name="connsiteX11" fmla="*/ 145956 w 1051569"/>
              <a:gd name="connsiteY11" fmla="*/ 145956 h 7134903"/>
              <a:gd name="connsiteX12" fmla="*/ 498325 w 1051569"/>
              <a:gd name="connsiteY12" fmla="*/ 1 h 7134903"/>
              <a:gd name="connsiteX13" fmla="*/ 498324 w 1051569"/>
              <a:gd name="connsiteY13"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996648 w 1051569"/>
              <a:gd name="connsiteY4" fmla="*/ 6971904 h 7134903"/>
              <a:gd name="connsiteX5" fmla="*/ 1051569 w 1051569"/>
              <a:gd name="connsiteY5" fmla="*/ 7134903 h 7134903"/>
              <a:gd name="connsiteX6" fmla="*/ 0 w 1051569"/>
              <a:gd name="connsiteY6" fmla="*/ 6971904 h 7134903"/>
              <a:gd name="connsiteX7" fmla="*/ 0 w 1051569"/>
              <a:gd name="connsiteY7" fmla="*/ 6971904 h 7134903"/>
              <a:gd name="connsiteX8" fmla="*/ 0 w 1051569"/>
              <a:gd name="connsiteY8" fmla="*/ 6971904 h 7134903"/>
              <a:gd name="connsiteX9" fmla="*/ 0 w 1051569"/>
              <a:gd name="connsiteY9" fmla="*/ 498324 h 7134903"/>
              <a:gd name="connsiteX10" fmla="*/ 145956 w 1051569"/>
              <a:gd name="connsiteY10" fmla="*/ 145956 h 7134903"/>
              <a:gd name="connsiteX11" fmla="*/ 498325 w 1051569"/>
              <a:gd name="connsiteY11" fmla="*/ 1 h 7134903"/>
              <a:gd name="connsiteX12" fmla="*/ 498324 w 1051569"/>
              <a:gd name="connsiteY12" fmla="*/ 0 h 7134903"/>
              <a:gd name="connsiteX0" fmla="*/ 498324 w 1217677"/>
              <a:gd name="connsiteY0" fmla="*/ 0 h 7134903"/>
              <a:gd name="connsiteX1" fmla="*/ 498324 w 1217677"/>
              <a:gd name="connsiteY1" fmla="*/ 0 h 7134903"/>
              <a:gd name="connsiteX2" fmla="*/ 850692 w 1217677"/>
              <a:gd name="connsiteY2" fmla="*/ 145956 h 7134903"/>
              <a:gd name="connsiteX3" fmla="*/ 996647 w 1217677"/>
              <a:gd name="connsiteY3" fmla="*/ 498325 h 7134903"/>
              <a:gd name="connsiteX4" fmla="*/ 1051569 w 1217677"/>
              <a:gd name="connsiteY4" fmla="*/ 7134903 h 7134903"/>
              <a:gd name="connsiteX5" fmla="*/ 0 w 1217677"/>
              <a:gd name="connsiteY5" fmla="*/ 6971904 h 7134903"/>
              <a:gd name="connsiteX6" fmla="*/ 0 w 1217677"/>
              <a:gd name="connsiteY6" fmla="*/ 6971904 h 7134903"/>
              <a:gd name="connsiteX7" fmla="*/ 0 w 1217677"/>
              <a:gd name="connsiteY7" fmla="*/ 6971904 h 7134903"/>
              <a:gd name="connsiteX8" fmla="*/ 0 w 1217677"/>
              <a:gd name="connsiteY8" fmla="*/ 498324 h 7134903"/>
              <a:gd name="connsiteX9" fmla="*/ 145956 w 1217677"/>
              <a:gd name="connsiteY9" fmla="*/ 145956 h 7134903"/>
              <a:gd name="connsiteX10" fmla="*/ 498325 w 1217677"/>
              <a:gd name="connsiteY10" fmla="*/ 1 h 7134903"/>
              <a:gd name="connsiteX11" fmla="*/ 498324 w 1217677"/>
              <a:gd name="connsiteY11" fmla="*/ 0 h 7134903"/>
              <a:gd name="connsiteX0" fmla="*/ 498324 w 1051569"/>
              <a:gd name="connsiteY0" fmla="*/ 0 h 7134903"/>
              <a:gd name="connsiteX1" fmla="*/ 498324 w 1051569"/>
              <a:gd name="connsiteY1" fmla="*/ 0 h 7134903"/>
              <a:gd name="connsiteX2" fmla="*/ 850692 w 1051569"/>
              <a:gd name="connsiteY2" fmla="*/ 145956 h 7134903"/>
              <a:gd name="connsiteX3" fmla="*/ 996647 w 1051569"/>
              <a:gd name="connsiteY3" fmla="*/ 498325 h 7134903"/>
              <a:gd name="connsiteX4" fmla="*/ 1051569 w 1051569"/>
              <a:gd name="connsiteY4" fmla="*/ 7134903 h 7134903"/>
              <a:gd name="connsiteX5" fmla="*/ 0 w 1051569"/>
              <a:gd name="connsiteY5" fmla="*/ 6971904 h 7134903"/>
              <a:gd name="connsiteX6" fmla="*/ 0 w 1051569"/>
              <a:gd name="connsiteY6" fmla="*/ 6971904 h 7134903"/>
              <a:gd name="connsiteX7" fmla="*/ 0 w 1051569"/>
              <a:gd name="connsiteY7" fmla="*/ 6971904 h 7134903"/>
              <a:gd name="connsiteX8" fmla="*/ 0 w 1051569"/>
              <a:gd name="connsiteY8" fmla="*/ 498324 h 7134903"/>
              <a:gd name="connsiteX9" fmla="*/ 145956 w 1051569"/>
              <a:gd name="connsiteY9" fmla="*/ 145956 h 7134903"/>
              <a:gd name="connsiteX10" fmla="*/ 498325 w 1051569"/>
              <a:gd name="connsiteY10" fmla="*/ 1 h 7134903"/>
              <a:gd name="connsiteX11" fmla="*/ 498324 w 1051569"/>
              <a:gd name="connsiteY11" fmla="*/ 0 h 7134903"/>
              <a:gd name="connsiteX0" fmla="*/ 0 w 1143009"/>
              <a:gd name="connsiteY0" fmla="*/ 6971904 h 7226343"/>
              <a:gd name="connsiteX1" fmla="*/ 0 w 1143009"/>
              <a:gd name="connsiteY1" fmla="*/ 6971904 h 7226343"/>
              <a:gd name="connsiteX2" fmla="*/ 0 w 1143009"/>
              <a:gd name="connsiteY2" fmla="*/ 6971904 h 7226343"/>
              <a:gd name="connsiteX3" fmla="*/ 0 w 1143009"/>
              <a:gd name="connsiteY3" fmla="*/ 498324 h 7226343"/>
              <a:gd name="connsiteX4" fmla="*/ 145956 w 1143009"/>
              <a:gd name="connsiteY4" fmla="*/ 145956 h 7226343"/>
              <a:gd name="connsiteX5" fmla="*/ 498325 w 1143009"/>
              <a:gd name="connsiteY5" fmla="*/ 1 h 7226343"/>
              <a:gd name="connsiteX6" fmla="*/ 498324 w 1143009"/>
              <a:gd name="connsiteY6" fmla="*/ 0 h 7226343"/>
              <a:gd name="connsiteX7" fmla="*/ 498324 w 1143009"/>
              <a:gd name="connsiteY7" fmla="*/ 0 h 7226343"/>
              <a:gd name="connsiteX8" fmla="*/ 850692 w 1143009"/>
              <a:gd name="connsiteY8" fmla="*/ 145956 h 7226343"/>
              <a:gd name="connsiteX9" fmla="*/ 996647 w 1143009"/>
              <a:gd name="connsiteY9" fmla="*/ 498325 h 7226343"/>
              <a:gd name="connsiteX10" fmla="*/ 1143009 w 1143009"/>
              <a:gd name="connsiteY10" fmla="*/ 7226343 h 7226343"/>
              <a:gd name="connsiteX0" fmla="*/ 0 w 1095577"/>
              <a:gd name="connsiteY0" fmla="*/ 6971904 h 7197301"/>
              <a:gd name="connsiteX1" fmla="*/ 0 w 1095577"/>
              <a:gd name="connsiteY1" fmla="*/ 6971904 h 7197301"/>
              <a:gd name="connsiteX2" fmla="*/ 0 w 1095577"/>
              <a:gd name="connsiteY2" fmla="*/ 6971904 h 7197301"/>
              <a:gd name="connsiteX3" fmla="*/ 0 w 1095577"/>
              <a:gd name="connsiteY3" fmla="*/ 498324 h 7197301"/>
              <a:gd name="connsiteX4" fmla="*/ 145956 w 1095577"/>
              <a:gd name="connsiteY4" fmla="*/ 145956 h 7197301"/>
              <a:gd name="connsiteX5" fmla="*/ 498325 w 1095577"/>
              <a:gd name="connsiteY5" fmla="*/ 1 h 7197301"/>
              <a:gd name="connsiteX6" fmla="*/ 498324 w 1095577"/>
              <a:gd name="connsiteY6" fmla="*/ 0 h 7197301"/>
              <a:gd name="connsiteX7" fmla="*/ 498324 w 1095577"/>
              <a:gd name="connsiteY7" fmla="*/ 0 h 7197301"/>
              <a:gd name="connsiteX8" fmla="*/ 850692 w 1095577"/>
              <a:gd name="connsiteY8" fmla="*/ 145956 h 7197301"/>
              <a:gd name="connsiteX9" fmla="*/ 996647 w 1095577"/>
              <a:gd name="connsiteY9" fmla="*/ 498325 h 7197301"/>
              <a:gd name="connsiteX10" fmla="*/ 1095577 w 1095577"/>
              <a:gd name="connsiteY10" fmla="*/ 7197301 h 7197301"/>
              <a:gd name="connsiteX0" fmla="*/ 0 w 1045874"/>
              <a:gd name="connsiteY0" fmla="*/ 6971904 h 7103308"/>
              <a:gd name="connsiteX1" fmla="*/ 0 w 1045874"/>
              <a:gd name="connsiteY1" fmla="*/ 6971904 h 7103308"/>
              <a:gd name="connsiteX2" fmla="*/ 0 w 1045874"/>
              <a:gd name="connsiteY2" fmla="*/ 6971904 h 7103308"/>
              <a:gd name="connsiteX3" fmla="*/ 0 w 1045874"/>
              <a:gd name="connsiteY3" fmla="*/ 498324 h 7103308"/>
              <a:gd name="connsiteX4" fmla="*/ 145956 w 1045874"/>
              <a:gd name="connsiteY4" fmla="*/ 145956 h 7103308"/>
              <a:gd name="connsiteX5" fmla="*/ 498325 w 1045874"/>
              <a:gd name="connsiteY5" fmla="*/ 1 h 7103308"/>
              <a:gd name="connsiteX6" fmla="*/ 498324 w 1045874"/>
              <a:gd name="connsiteY6" fmla="*/ 0 h 7103308"/>
              <a:gd name="connsiteX7" fmla="*/ 498324 w 1045874"/>
              <a:gd name="connsiteY7" fmla="*/ 0 h 7103308"/>
              <a:gd name="connsiteX8" fmla="*/ 850692 w 1045874"/>
              <a:gd name="connsiteY8" fmla="*/ 145956 h 7103308"/>
              <a:gd name="connsiteX9" fmla="*/ 996647 w 1045874"/>
              <a:gd name="connsiteY9" fmla="*/ 498325 h 7103308"/>
              <a:gd name="connsiteX10" fmla="*/ 1045874 w 1045874"/>
              <a:gd name="connsiteY10" fmla="*/ 7103308 h 7103308"/>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 name="connsiteX0" fmla="*/ 0 w 1040884"/>
              <a:gd name="connsiteY0" fmla="*/ 6971904 h 7134813"/>
              <a:gd name="connsiteX1" fmla="*/ 0 w 1040884"/>
              <a:gd name="connsiteY1" fmla="*/ 6971904 h 7134813"/>
              <a:gd name="connsiteX2" fmla="*/ 0 w 1040884"/>
              <a:gd name="connsiteY2" fmla="*/ 6971904 h 7134813"/>
              <a:gd name="connsiteX3" fmla="*/ 0 w 1040884"/>
              <a:gd name="connsiteY3" fmla="*/ 498324 h 7134813"/>
              <a:gd name="connsiteX4" fmla="*/ 145956 w 1040884"/>
              <a:gd name="connsiteY4" fmla="*/ 145956 h 7134813"/>
              <a:gd name="connsiteX5" fmla="*/ 498325 w 1040884"/>
              <a:gd name="connsiteY5" fmla="*/ 1 h 7134813"/>
              <a:gd name="connsiteX6" fmla="*/ 498324 w 1040884"/>
              <a:gd name="connsiteY6" fmla="*/ 0 h 7134813"/>
              <a:gd name="connsiteX7" fmla="*/ 498324 w 1040884"/>
              <a:gd name="connsiteY7" fmla="*/ 0 h 7134813"/>
              <a:gd name="connsiteX8" fmla="*/ 850692 w 1040884"/>
              <a:gd name="connsiteY8" fmla="*/ 145956 h 7134813"/>
              <a:gd name="connsiteX9" fmla="*/ 996647 w 1040884"/>
              <a:gd name="connsiteY9" fmla="*/ 498325 h 7134813"/>
              <a:gd name="connsiteX10" fmla="*/ 1040884 w 1040884"/>
              <a:gd name="connsiteY10" fmla="*/ 7134813 h 7134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884" h="7134813">
                <a:moveTo>
                  <a:pt x="0" y="6971904"/>
                </a:moveTo>
                <a:lnTo>
                  <a:pt x="0" y="6971904"/>
                </a:lnTo>
                <a:lnTo>
                  <a:pt x="0" y="6971904"/>
                </a:lnTo>
                <a:lnTo>
                  <a:pt x="0" y="498324"/>
                </a:lnTo>
                <a:cubicBezTo>
                  <a:pt x="0" y="366160"/>
                  <a:pt x="52502" y="239410"/>
                  <a:pt x="145956" y="145956"/>
                </a:cubicBezTo>
                <a:cubicBezTo>
                  <a:pt x="239410" y="52502"/>
                  <a:pt x="366161" y="1"/>
                  <a:pt x="498325" y="1"/>
                </a:cubicBezTo>
                <a:lnTo>
                  <a:pt x="498324" y="0"/>
                </a:lnTo>
                <a:lnTo>
                  <a:pt x="498324" y="0"/>
                </a:lnTo>
                <a:cubicBezTo>
                  <a:pt x="630488" y="0"/>
                  <a:pt x="757238" y="52502"/>
                  <a:pt x="850692" y="145956"/>
                </a:cubicBezTo>
                <a:cubicBezTo>
                  <a:pt x="944146" y="239410"/>
                  <a:pt x="996647" y="366161"/>
                  <a:pt x="996647" y="498325"/>
                </a:cubicBezTo>
                <a:cubicBezTo>
                  <a:pt x="1030126" y="1663149"/>
                  <a:pt x="1037566" y="5867764"/>
                  <a:pt x="1040884" y="7134813"/>
                </a:cubicBezTo>
              </a:path>
            </a:pathLst>
          </a:custGeom>
          <a:solidFill>
            <a:schemeClr val="tx2">
              <a:alpha val="60000"/>
            </a:schemeClr>
          </a:solidFill>
          <a:ln>
            <a:solidFill>
              <a:schemeClr val="bg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pic>
        <p:nvPicPr>
          <p:cNvPr id="8" name="Picture 7" descr="TitleSlideOverlay.png"/>
          <p:cNvPicPr>
            <a:picLocks noChangeAspect="1"/>
          </p:cNvPicPr>
          <p:nvPr/>
        </p:nvPicPr>
        <p:blipFill>
          <a:blip r:embed="rId2" cstate="print"/>
          <a:stretch>
            <a:fillRect/>
          </a:stretch>
        </p:blipFill>
        <p:spPr>
          <a:xfrm>
            <a:off x="0" y="0"/>
            <a:ext cx="10693400" cy="7561263"/>
          </a:xfrm>
          <a:prstGeom prst="rect">
            <a:avLst/>
          </a:prstGeom>
          <a:ln>
            <a:noFill/>
          </a:ln>
        </p:spPr>
      </p:pic>
      <p:grpSp>
        <p:nvGrpSpPr>
          <p:cNvPr id="27" name="Group 26"/>
          <p:cNvGrpSpPr/>
          <p:nvPr/>
        </p:nvGrpSpPr>
        <p:grpSpPr>
          <a:xfrm>
            <a:off x="921380" y="-1069584"/>
            <a:ext cx="6591675" cy="2978994"/>
            <a:chOff x="787878" y="-970104"/>
            <a:chExt cx="5636587" cy="2701922"/>
          </a:xfrm>
        </p:grpSpPr>
        <p:sp>
          <p:nvSpPr>
            <p:cNvPr id="31" name="Oval 30"/>
            <p:cNvSpPr/>
            <p:nvPr/>
          </p:nvSpPr>
          <p:spPr>
            <a:xfrm>
              <a:off x="2382982" y="1122218"/>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2" name="Oval 31"/>
            <p:cNvSpPr/>
            <p:nvPr/>
          </p:nvSpPr>
          <p:spPr>
            <a:xfrm>
              <a:off x="2856954" y="76200"/>
              <a:ext cx="1023669" cy="838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3" name="Oval 32"/>
            <p:cNvSpPr/>
            <p:nvPr/>
          </p:nvSpPr>
          <p:spPr>
            <a:xfrm>
              <a:off x="1948131" y="46402"/>
              <a:ext cx="1023669" cy="8679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5" name="Pie 34"/>
            <p:cNvSpPr/>
            <p:nvPr/>
          </p:nvSpPr>
          <p:spPr>
            <a:xfrm>
              <a:off x="1219200" y="-765132"/>
              <a:ext cx="3505316" cy="1521076"/>
            </a:xfrm>
            <a:prstGeom prst="pie">
              <a:avLst>
                <a:gd name="adj1" fmla="val 22874"/>
                <a:gd name="adj2" fmla="val 1080188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9" name="Oval 38"/>
            <p:cNvSpPr/>
            <p:nvPr/>
          </p:nvSpPr>
          <p:spPr>
            <a:xfrm>
              <a:off x="2345120" y="141183"/>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3" name="Arc 42"/>
            <p:cNvSpPr/>
            <p:nvPr/>
          </p:nvSpPr>
          <p:spPr>
            <a:xfrm rot="12469977">
              <a:off x="1178780" y="-178449"/>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4" name="Pie 43"/>
            <p:cNvSpPr/>
            <p:nvPr/>
          </p:nvSpPr>
          <p:spPr>
            <a:xfrm rot="60000">
              <a:off x="787878" y="-198453"/>
              <a:ext cx="381000" cy="381000"/>
            </a:xfrm>
            <a:prstGeom prst="pie">
              <a:avLst>
                <a:gd name="adj1" fmla="val 21598475"/>
                <a:gd name="adj2" fmla="val 106342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45" name="Arc 44"/>
            <p:cNvSpPr/>
            <p:nvPr/>
          </p:nvSpPr>
          <p:spPr>
            <a:xfrm rot="6387309">
              <a:off x="4862250" y="-839605"/>
              <a:ext cx="1453063" cy="1671367"/>
            </a:xfrm>
            <a:prstGeom prst="arc">
              <a:avLst>
                <a:gd name="adj1" fmla="val 15214126"/>
                <a:gd name="adj2" fmla="val 44149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3" name="Oval 52"/>
            <p:cNvSpPr/>
            <p:nvPr/>
          </p:nvSpPr>
          <p:spPr>
            <a:xfrm>
              <a:off x="5362575" y="461226"/>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4" name="Oval 53"/>
            <p:cNvSpPr/>
            <p:nvPr/>
          </p:nvSpPr>
          <p:spPr>
            <a:xfrm>
              <a:off x="4800600" y="1524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5" name="Arc 54"/>
            <p:cNvSpPr/>
            <p:nvPr/>
          </p:nvSpPr>
          <p:spPr>
            <a:xfrm rot="6387309">
              <a:off x="3396216" y="-1040840"/>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6" name="Oval 55"/>
            <p:cNvSpPr/>
            <p:nvPr/>
          </p:nvSpPr>
          <p:spPr>
            <a:xfrm>
              <a:off x="6115050" y="59055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57" name="Oval 56"/>
            <p:cNvSpPr/>
            <p:nvPr/>
          </p:nvSpPr>
          <p:spPr>
            <a:xfrm>
              <a:off x="6191250" y="485775"/>
              <a:ext cx="104774" cy="104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5" name="Freeform 24"/>
          <p:cNvSpPr/>
          <p:nvPr/>
        </p:nvSpPr>
        <p:spPr>
          <a:xfrm rot="15660000">
            <a:off x="6759909" y="-127114"/>
            <a:ext cx="1066176" cy="7052157"/>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bg2">
              <a:lumMod val="40000"/>
              <a:lumOff val="60000"/>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1" name="Freeform 20"/>
          <p:cNvSpPr/>
          <p:nvPr/>
        </p:nvSpPr>
        <p:spPr>
          <a:xfrm rot="15669120">
            <a:off x="4783199" y="-313918"/>
            <a:ext cx="1972091" cy="10315859"/>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132845 w 2209695"/>
              <a:gd name="connsiteY0" fmla="*/ 885693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70836 w 2209695"/>
              <a:gd name="connsiteY0" fmla="*/ 8848823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70836" y="8848823"/>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6" name="Freeform 25"/>
          <p:cNvSpPr/>
          <p:nvPr/>
        </p:nvSpPr>
        <p:spPr>
          <a:xfrm rot="15660000">
            <a:off x="7197490" y="507600"/>
            <a:ext cx="1027981" cy="6194092"/>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chemeClr val="tx2">
              <a:alpha val="5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4" name="Freeform 23"/>
          <p:cNvSpPr/>
          <p:nvPr/>
        </p:nvSpPr>
        <p:spPr>
          <a:xfrm rot="15660000">
            <a:off x="6609312" y="-124695"/>
            <a:ext cx="1061568" cy="7391106"/>
          </a:xfrm>
          <a:custGeom>
            <a:avLst/>
            <a:gdLst>
              <a:gd name="connsiteX0" fmla="*/ 457200 w 914400"/>
              <a:gd name="connsiteY0" fmla="*/ 0 h 6172200"/>
              <a:gd name="connsiteX1" fmla="*/ 457200 w 914400"/>
              <a:gd name="connsiteY1" fmla="*/ 0 h 6172200"/>
              <a:gd name="connsiteX2" fmla="*/ 780489 w 914400"/>
              <a:gd name="connsiteY2" fmla="*/ 133911 h 6172200"/>
              <a:gd name="connsiteX3" fmla="*/ 914399 w 914400"/>
              <a:gd name="connsiteY3" fmla="*/ 457201 h 6172200"/>
              <a:gd name="connsiteX4" fmla="*/ 914400 w 914400"/>
              <a:gd name="connsiteY4" fmla="*/ 6172200 h 6172200"/>
              <a:gd name="connsiteX5" fmla="*/ 914400 w 914400"/>
              <a:gd name="connsiteY5" fmla="*/ 6172200 h 6172200"/>
              <a:gd name="connsiteX6" fmla="*/ 914400 w 914400"/>
              <a:gd name="connsiteY6" fmla="*/ 6172200 h 6172200"/>
              <a:gd name="connsiteX7" fmla="*/ 0 w 914400"/>
              <a:gd name="connsiteY7" fmla="*/ 6172200 h 6172200"/>
              <a:gd name="connsiteX8" fmla="*/ 0 w 914400"/>
              <a:gd name="connsiteY8" fmla="*/ 6172200 h 6172200"/>
              <a:gd name="connsiteX9" fmla="*/ 0 w 914400"/>
              <a:gd name="connsiteY9" fmla="*/ 6172200 h 6172200"/>
              <a:gd name="connsiteX10" fmla="*/ 0 w 914400"/>
              <a:gd name="connsiteY10" fmla="*/ 457200 h 6172200"/>
              <a:gd name="connsiteX11" fmla="*/ 133911 w 914400"/>
              <a:gd name="connsiteY11" fmla="*/ 133911 h 6172200"/>
              <a:gd name="connsiteX12" fmla="*/ 457201 w 914400"/>
              <a:gd name="connsiteY12" fmla="*/ 1 h 6172200"/>
              <a:gd name="connsiteX13" fmla="*/ 457200 w 914400"/>
              <a:gd name="connsiteY13" fmla="*/ 0 h 6172200"/>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14400 w 953241"/>
              <a:gd name="connsiteY5" fmla="*/ 6172200 h 6328114"/>
              <a:gd name="connsiteX6" fmla="*/ 953241 w 953241"/>
              <a:gd name="connsiteY6" fmla="*/ 6328114 h 6328114"/>
              <a:gd name="connsiteX7" fmla="*/ 0 w 953241"/>
              <a:gd name="connsiteY7" fmla="*/ 6172200 h 6328114"/>
              <a:gd name="connsiteX8" fmla="*/ 0 w 953241"/>
              <a:gd name="connsiteY8" fmla="*/ 6172200 h 6328114"/>
              <a:gd name="connsiteX9" fmla="*/ 0 w 953241"/>
              <a:gd name="connsiteY9" fmla="*/ 6172200 h 6328114"/>
              <a:gd name="connsiteX10" fmla="*/ 0 w 953241"/>
              <a:gd name="connsiteY10" fmla="*/ 457200 h 6328114"/>
              <a:gd name="connsiteX11" fmla="*/ 133911 w 953241"/>
              <a:gd name="connsiteY11" fmla="*/ 133911 h 6328114"/>
              <a:gd name="connsiteX12" fmla="*/ 457201 w 953241"/>
              <a:gd name="connsiteY12" fmla="*/ 1 h 6328114"/>
              <a:gd name="connsiteX13" fmla="*/ 457200 w 953241"/>
              <a:gd name="connsiteY13"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14400 w 953241"/>
              <a:gd name="connsiteY4" fmla="*/ 6172200 h 6328114"/>
              <a:gd name="connsiteX5" fmla="*/ 953241 w 953241"/>
              <a:gd name="connsiteY5" fmla="*/ 6328114 h 6328114"/>
              <a:gd name="connsiteX6" fmla="*/ 0 w 953241"/>
              <a:gd name="connsiteY6" fmla="*/ 6172200 h 6328114"/>
              <a:gd name="connsiteX7" fmla="*/ 0 w 953241"/>
              <a:gd name="connsiteY7" fmla="*/ 6172200 h 6328114"/>
              <a:gd name="connsiteX8" fmla="*/ 0 w 953241"/>
              <a:gd name="connsiteY8" fmla="*/ 6172200 h 6328114"/>
              <a:gd name="connsiteX9" fmla="*/ 0 w 953241"/>
              <a:gd name="connsiteY9" fmla="*/ 457200 h 6328114"/>
              <a:gd name="connsiteX10" fmla="*/ 133911 w 953241"/>
              <a:gd name="connsiteY10" fmla="*/ 133911 h 6328114"/>
              <a:gd name="connsiteX11" fmla="*/ 457201 w 953241"/>
              <a:gd name="connsiteY11" fmla="*/ 1 h 6328114"/>
              <a:gd name="connsiteX12" fmla="*/ 457200 w 953241"/>
              <a:gd name="connsiteY12" fmla="*/ 0 h 6328114"/>
              <a:gd name="connsiteX0" fmla="*/ 457200 w 1105641"/>
              <a:gd name="connsiteY0" fmla="*/ 0 h 6328114"/>
              <a:gd name="connsiteX1" fmla="*/ 457200 w 1105641"/>
              <a:gd name="connsiteY1" fmla="*/ 0 h 6328114"/>
              <a:gd name="connsiteX2" fmla="*/ 780489 w 1105641"/>
              <a:gd name="connsiteY2" fmla="*/ 133911 h 6328114"/>
              <a:gd name="connsiteX3" fmla="*/ 914399 w 1105641"/>
              <a:gd name="connsiteY3" fmla="*/ 457201 h 6328114"/>
              <a:gd name="connsiteX4" fmla="*/ 953241 w 1105641"/>
              <a:gd name="connsiteY4" fmla="*/ 6328114 h 6328114"/>
              <a:gd name="connsiteX5" fmla="*/ 0 w 1105641"/>
              <a:gd name="connsiteY5" fmla="*/ 6172200 h 6328114"/>
              <a:gd name="connsiteX6" fmla="*/ 0 w 1105641"/>
              <a:gd name="connsiteY6" fmla="*/ 6172200 h 6328114"/>
              <a:gd name="connsiteX7" fmla="*/ 0 w 1105641"/>
              <a:gd name="connsiteY7" fmla="*/ 6172200 h 6328114"/>
              <a:gd name="connsiteX8" fmla="*/ 0 w 1105641"/>
              <a:gd name="connsiteY8" fmla="*/ 457200 h 6328114"/>
              <a:gd name="connsiteX9" fmla="*/ 133911 w 1105641"/>
              <a:gd name="connsiteY9" fmla="*/ 133911 h 6328114"/>
              <a:gd name="connsiteX10" fmla="*/ 457201 w 1105641"/>
              <a:gd name="connsiteY10" fmla="*/ 1 h 6328114"/>
              <a:gd name="connsiteX11" fmla="*/ 457200 w 1105641"/>
              <a:gd name="connsiteY11" fmla="*/ 0 h 6328114"/>
              <a:gd name="connsiteX0" fmla="*/ 457200 w 953241"/>
              <a:gd name="connsiteY0" fmla="*/ 0 h 6328114"/>
              <a:gd name="connsiteX1" fmla="*/ 457200 w 953241"/>
              <a:gd name="connsiteY1" fmla="*/ 0 h 6328114"/>
              <a:gd name="connsiteX2" fmla="*/ 780489 w 953241"/>
              <a:gd name="connsiteY2" fmla="*/ 133911 h 6328114"/>
              <a:gd name="connsiteX3" fmla="*/ 914399 w 953241"/>
              <a:gd name="connsiteY3" fmla="*/ 457201 h 6328114"/>
              <a:gd name="connsiteX4" fmla="*/ 953241 w 953241"/>
              <a:gd name="connsiteY4" fmla="*/ 6328114 h 6328114"/>
              <a:gd name="connsiteX5" fmla="*/ 0 w 953241"/>
              <a:gd name="connsiteY5" fmla="*/ 6172200 h 6328114"/>
              <a:gd name="connsiteX6" fmla="*/ 0 w 953241"/>
              <a:gd name="connsiteY6" fmla="*/ 6172200 h 6328114"/>
              <a:gd name="connsiteX7" fmla="*/ 0 w 953241"/>
              <a:gd name="connsiteY7" fmla="*/ 6172200 h 6328114"/>
              <a:gd name="connsiteX8" fmla="*/ 0 w 953241"/>
              <a:gd name="connsiteY8" fmla="*/ 457200 h 6328114"/>
              <a:gd name="connsiteX9" fmla="*/ 133911 w 953241"/>
              <a:gd name="connsiteY9" fmla="*/ 133911 h 6328114"/>
              <a:gd name="connsiteX10" fmla="*/ 457201 w 953241"/>
              <a:gd name="connsiteY10" fmla="*/ 1 h 6328114"/>
              <a:gd name="connsiteX11" fmla="*/ 457200 w 953241"/>
              <a:gd name="connsiteY11" fmla="*/ 0 h 6328114"/>
              <a:gd name="connsiteX0" fmla="*/ 457200 w 943191"/>
              <a:gd name="connsiteY0" fmla="*/ 0 h 6312729"/>
              <a:gd name="connsiteX1" fmla="*/ 457200 w 943191"/>
              <a:gd name="connsiteY1" fmla="*/ 0 h 6312729"/>
              <a:gd name="connsiteX2" fmla="*/ 780489 w 943191"/>
              <a:gd name="connsiteY2" fmla="*/ 133911 h 6312729"/>
              <a:gd name="connsiteX3" fmla="*/ 914399 w 943191"/>
              <a:gd name="connsiteY3" fmla="*/ 457201 h 6312729"/>
              <a:gd name="connsiteX4" fmla="*/ 942064 w 943191"/>
              <a:gd name="connsiteY4" fmla="*/ 6312729 h 6312729"/>
              <a:gd name="connsiteX5" fmla="*/ 0 w 943191"/>
              <a:gd name="connsiteY5" fmla="*/ 6172200 h 6312729"/>
              <a:gd name="connsiteX6" fmla="*/ 0 w 943191"/>
              <a:gd name="connsiteY6" fmla="*/ 6172200 h 6312729"/>
              <a:gd name="connsiteX7" fmla="*/ 0 w 943191"/>
              <a:gd name="connsiteY7" fmla="*/ 6172200 h 6312729"/>
              <a:gd name="connsiteX8" fmla="*/ 0 w 943191"/>
              <a:gd name="connsiteY8" fmla="*/ 457200 h 6312729"/>
              <a:gd name="connsiteX9" fmla="*/ 133911 w 943191"/>
              <a:gd name="connsiteY9" fmla="*/ 133911 h 6312729"/>
              <a:gd name="connsiteX10" fmla="*/ 457201 w 943191"/>
              <a:gd name="connsiteY10" fmla="*/ 1 h 6312729"/>
              <a:gd name="connsiteX11" fmla="*/ 457200 w 943191"/>
              <a:gd name="connsiteY11" fmla="*/ 0 h 6312729"/>
              <a:gd name="connsiteX0" fmla="*/ 0 w 1033504"/>
              <a:gd name="connsiteY0" fmla="*/ 6172200 h 6404169"/>
              <a:gd name="connsiteX1" fmla="*/ 0 w 1033504"/>
              <a:gd name="connsiteY1" fmla="*/ 6172200 h 6404169"/>
              <a:gd name="connsiteX2" fmla="*/ 0 w 1033504"/>
              <a:gd name="connsiteY2" fmla="*/ 6172200 h 6404169"/>
              <a:gd name="connsiteX3" fmla="*/ 0 w 1033504"/>
              <a:gd name="connsiteY3" fmla="*/ 457200 h 6404169"/>
              <a:gd name="connsiteX4" fmla="*/ 133911 w 1033504"/>
              <a:gd name="connsiteY4" fmla="*/ 133911 h 6404169"/>
              <a:gd name="connsiteX5" fmla="*/ 457201 w 1033504"/>
              <a:gd name="connsiteY5" fmla="*/ 1 h 6404169"/>
              <a:gd name="connsiteX6" fmla="*/ 457200 w 1033504"/>
              <a:gd name="connsiteY6" fmla="*/ 0 h 6404169"/>
              <a:gd name="connsiteX7" fmla="*/ 457200 w 1033504"/>
              <a:gd name="connsiteY7" fmla="*/ 0 h 6404169"/>
              <a:gd name="connsiteX8" fmla="*/ 780489 w 1033504"/>
              <a:gd name="connsiteY8" fmla="*/ 133911 h 6404169"/>
              <a:gd name="connsiteX9" fmla="*/ 914399 w 1033504"/>
              <a:gd name="connsiteY9" fmla="*/ 457201 h 6404169"/>
              <a:gd name="connsiteX10" fmla="*/ 1033504 w 1033504"/>
              <a:gd name="connsiteY10" fmla="*/ 6404169 h 6404169"/>
              <a:gd name="connsiteX0" fmla="*/ 0 w 1007327"/>
              <a:gd name="connsiteY0" fmla="*/ 6172200 h 6354462"/>
              <a:gd name="connsiteX1" fmla="*/ 0 w 1007327"/>
              <a:gd name="connsiteY1" fmla="*/ 6172200 h 6354462"/>
              <a:gd name="connsiteX2" fmla="*/ 0 w 1007327"/>
              <a:gd name="connsiteY2" fmla="*/ 6172200 h 6354462"/>
              <a:gd name="connsiteX3" fmla="*/ 0 w 1007327"/>
              <a:gd name="connsiteY3" fmla="*/ 457200 h 6354462"/>
              <a:gd name="connsiteX4" fmla="*/ 133911 w 1007327"/>
              <a:gd name="connsiteY4" fmla="*/ 133911 h 6354462"/>
              <a:gd name="connsiteX5" fmla="*/ 457201 w 1007327"/>
              <a:gd name="connsiteY5" fmla="*/ 1 h 6354462"/>
              <a:gd name="connsiteX6" fmla="*/ 457200 w 1007327"/>
              <a:gd name="connsiteY6" fmla="*/ 0 h 6354462"/>
              <a:gd name="connsiteX7" fmla="*/ 457200 w 1007327"/>
              <a:gd name="connsiteY7" fmla="*/ 0 h 6354462"/>
              <a:gd name="connsiteX8" fmla="*/ 780489 w 1007327"/>
              <a:gd name="connsiteY8" fmla="*/ 133911 h 6354462"/>
              <a:gd name="connsiteX9" fmla="*/ 914399 w 1007327"/>
              <a:gd name="connsiteY9" fmla="*/ 457201 h 6354462"/>
              <a:gd name="connsiteX10" fmla="*/ 1007327 w 1007327"/>
              <a:gd name="connsiteY10" fmla="*/ 6354462 h 6354462"/>
              <a:gd name="connsiteX0" fmla="*/ 0 w 1029242"/>
              <a:gd name="connsiteY0" fmla="*/ 6172200 h 6330704"/>
              <a:gd name="connsiteX1" fmla="*/ 0 w 1029242"/>
              <a:gd name="connsiteY1" fmla="*/ 6172200 h 6330704"/>
              <a:gd name="connsiteX2" fmla="*/ 0 w 1029242"/>
              <a:gd name="connsiteY2" fmla="*/ 6172200 h 6330704"/>
              <a:gd name="connsiteX3" fmla="*/ 0 w 1029242"/>
              <a:gd name="connsiteY3" fmla="*/ 457200 h 6330704"/>
              <a:gd name="connsiteX4" fmla="*/ 133911 w 1029242"/>
              <a:gd name="connsiteY4" fmla="*/ 133911 h 6330704"/>
              <a:gd name="connsiteX5" fmla="*/ 457201 w 1029242"/>
              <a:gd name="connsiteY5" fmla="*/ 1 h 6330704"/>
              <a:gd name="connsiteX6" fmla="*/ 457200 w 1029242"/>
              <a:gd name="connsiteY6" fmla="*/ 0 h 6330704"/>
              <a:gd name="connsiteX7" fmla="*/ 457200 w 1029242"/>
              <a:gd name="connsiteY7" fmla="*/ 0 h 6330704"/>
              <a:gd name="connsiteX8" fmla="*/ 780489 w 1029242"/>
              <a:gd name="connsiteY8" fmla="*/ 133911 h 6330704"/>
              <a:gd name="connsiteX9" fmla="*/ 914399 w 1029242"/>
              <a:gd name="connsiteY9" fmla="*/ 457201 h 6330704"/>
              <a:gd name="connsiteX10" fmla="*/ 1029242 w 1029242"/>
              <a:gd name="connsiteY10" fmla="*/ 6330704 h 6330704"/>
              <a:gd name="connsiteX0" fmla="*/ 0 w 964937"/>
              <a:gd name="connsiteY0" fmla="*/ 6172200 h 6306905"/>
              <a:gd name="connsiteX1" fmla="*/ 0 w 964937"/>
              <a:gd name="connsiteY1" fmla="*/ 6172200 h 6306905"/>
              <a:gd name="connsiteX2" fmla="*/ 0 w 964937"/>
              <a:gd name="connsiteY2" fmla="*/ 6172200 h 6306905"/>
              <a:gd name="connsiteX3" fmla="*/ 0 w 964937"/>
              <a:gd name="connsiteY3" fmla="*/ 457200 h 6306905"/>
              <a:gd name="connsiteX4" fmla="*/ 133911 w 964937"/>
              <a:gd name="connsiteY4" fmla="*/ 133911 h 6306905"/>
              <a:gd name="connsiteX5" fmla="*/ 457201 w 964937"/>
              <a:gd name="connsiteY5" fmla="*/ 1 h 6306905"/>
              <a:gd name="connsiteX6" fmla="*/ 457200 w 964937"/>
              <a:gd name="connsiteY6" fmla="*/ 0 h 6306905"/>
              <a:gd name="connsiteX7" fmla="*/ 457200 w 964937"/>
              <a:gd name="connsiteY7" fmla="*/ 0 h 6306905"/>
              <a:gd name="connsiteX8" fmla="*/ 780489 w 964937"/>
              <a:gd name="connsiteY8" fmla="*/ 133911 h 6306905"/>
              <a:gd name="connsiteX9" fmla="*/ 914399 w 964937"/>
              <a:gd name="connsiteY9" fmla="*/ 457201 h 6306905"/>
              <a:gd name="connsiteX10" fmla="*/ 964937 w 964937"/>
              <a:gd name="connsiteY10" fmla="*/ 6306905 h 6306905"/>
              <a:gd name="connsiteX0" fmla="*/ 0 w 958626"/>
              <a:gd name="connsiteY0" fmla="*/ 6172200 h 6346750"/>
              <a:gd name="connsiteX1" fmla="*/ 0 w 958626"/>
              <a:gd name="connsiteY1" fmla="*/ 6172200 h 6346750"/>
              <a:gd name="connsiteX2" fmla="*/ 0 w 958626"/>
              <a:gd name="connsiteY2" fmla="*/ 6172200 h 6346750"/>
              <a:gd name="connsiteX3" fmla="*/ 0 w 958626"/>
              <a:gd name="connsiteY3" fmla="*/ 457200 h 6346750"/>
              <a:gd name="connsiteX4" fmla="*/ 133911 w 958626"/>
              <a:gd name="connsiteY4" fmla="*/ 133911 h 6346750"/>
              <a:gd name="connsiteX5" fmla="*/ 457201 w 958626"/>
              <a:gd name="connsiteY5" fmla="*/ 1 h 6346750"/>
              <a:gd name="connsiteX6" fmla="*/ 457200 w 958626"/>
              <a:gd name="connsiteY6" fmla="*/ 0 h 6346750"/>
              <a:gd name="connsiteX7" fmla="*/ 457200 w 958626"/>
              <a:gd name="connsiteY7" fmla="*/ 0 h 6346750"/>
              <a:gd name="connsiteX8" fmla="*/ 780489 w 958626"/>
              <a:gd name="connsiteY8" fmla="*/ 133911 h 6346750"/>
              <a:gd name="connsiteX9" fmla="*/ 914399 w 958626"/>
              <a:gd name="connsiteY9" fmla="*/ 457201 h 6346750"/>
              <a:gd name="connsiteX10" fmla="*/ 958626 w 958626"/>
              <a:gd name="connsiteY10" fmla="*/ 6346750 h 6346750"/>
              <a:gd name="connsiteX0" fmla="*/ 0 w 960730"/>
              <a:gd name="connsiteY0" fmla="*/ 6172200 h 6333468"/>
              <a:gd name="connsiteX1" fmla="*/ 0 w 960730"/>
              <a:gd name="connsiteY1" fmla="*/ 6172200 h 6333468"/>
              <a:gd name="connsiteX2" fmla="*/ 0 w 960730"/>
              <a:gd name="connsiteY2" fmla="*/ 6172200 h 6333468"/>
              <a:gd name="connsiteX3" fmla="*/ 0 w 960730"/>
              <a:gd name="connsiteY3" fmla="*/ 457200 h 6333468"/>
              <a:gd name="connsiteX4" fmla="*/ 133911 w 960730"/>
              <a:gd name="connsiteY4" fmla="*/ 133911 h 6333468"/>
              <a:gd name="connsiteX5" fmla="*/ 457201 w 960730"/>
              <a:gd name="connsiteY5" fmla="*/ 1 h 6333468"/>
              <a:gd name="connsiteX6" fmla="*/ 457200 w 960730"/>
              <a:gd name="connsiteY6" fmla="*/ 0 h 6333468"/>
              <a:gd name="connsiteX7" fmla="*/ 457200 w 960730"/>
              <a:gd name="connsiteY7" fmla="*/ 0 h 6333468"/>
              <a:gd name="connsiteX8" fmla="*/ 780489 w 960730"/>
              <a:gd name="connsiteY8" fmla="*/ 133911 h 6333468"/>
              <a:gd name="connsiteX9" fmla="*/ 914399 w 960730"/>
              <a:gd name="connsiteY9" fmla="*/ 457201 h 6333468"/>
              <a:gd name="connsiteX10" fmla="*/ 960730 w 960730"/>
              <a:gd name="connsiteY10" fmla="*/ 6333468 h 6333468"/>
              <a:gd name="connsiteX0" fmla="*/ 0 w 962833"/>
              <a:gd name="connsiteY0" fmla="*/ 6172200 h 6320186"/>
              <a:gd name="connsiteX1" fmla="*/ 0 w 962833"/>
              <a:gd name="connsiteY1" fmla="*/ 6172200 h 6320186"/>
              <a:gd name="connsiteX2" fmla="*/ 0 w 962833"/>
              <a:gd name="connsiteY2" fmla="*/ 6172200 h 6320186"/>
              <a:gd name="connsiteX3" fmla="*/ 0 w 962833"/>
              <a:gd name="connsiteY3" fmla="*/ 457200 h 6320186"/>
              <a:gd name="connsiteX4" fmla="*/ 133911 w 962833"/>
              <a:gd name="connsiteY4" fmla="*/ 133911 h 6320186"/>
              <a:gd name="connsiteX5" fmla="*/ 457201 w 962833"/>
              <a:gd name="connsiteY5" fmla="*/ 1 h 6320186"/>
              <a:gd name="connsiteX6" fmla="*/ 457200 w 962833"/>
              <a:gd name="connsiteY6" fmla="*/ 0 h 6320186"/>
              <a:gd name="connsiteX7" fmla="*/ 457200 w 962833"/>
              <a:gd name="connsiteY7" fmla="*/ 0 h 6320186"/>
              <a:gd name="connsiteX8" fmla="*/ 780489 w 962833"/>
              <a:gd name="connsiteY8" fmla="*/ 133911 h 6320186"/>
              <a:gd name="connsiteX9" fmla="*/ 914399 w 962833"/>
              <a:gd name="connsiteY9" fmla="*/ 457201 h 6320186"/>
              <a:gd name="connsiteX10" fmla="*/ 962833 w 962833"/>
              <a:gd name="connsiteY10" fmla="*/ 6320186 h 632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2833" h="6320186">
                <a:moveTo>
                  <a:pt x="0" y="6172200"/>
                </a:moveTo>
                <a:lnTo>
                  <a:pt x="0" y="6172200"/>
                </a:lnTo>
                <a:lnTo>
                  <a:pt x="0" y="6172200"/>
                </a:lnTo>
                <a:lnTo>
                  <a:pt x="0" y="457200"/>
                </a:lnTo>
                <a:cubicBezTo>
                  <a:pt x="0" y="335943"/>
                  <a:pt x="48169" y="219652"/>
                  <a:pt x="133911" y="133911"/>
                </a:cubicBezTo>
                <a:cubicBezTo>
                  <a:pt x="219653" y="48169"/>
                  <a:pt x="335944" y="0"/>
                  <a:pt x="457201" y="1"/>
                </a:cubicBezTo>
                <a:lnTo>
                  <a:pt x="457200" y="0"/>
                </a:lnTo>
                <a:lnTo>
                  <a:pt x="457200" y="0"/>
                </a:lnTo>
                <a:cubicBezTo>
                  <a:pt x="578457" y="0"/>
                  <a:pt x="694748" y="48169"/>
                  <a:pt x="780489" y="133911"/>
                </a:cubicBezTo>
                <a:cubicBezTo>
                  <a:pt x="866231" y="219653"/>
                  <a:pt x="914400" y="335944"/>
                  <a:pt x="914399" y="457201"/>
                </a:cubicBezTo>
                <a:cubicBezTo>
                  <a:pt x="943191" y="1489568"/>
                  <a:pt x="870354" y="4525828"/>
                  <a:pt x="962833" y="6320186"/>
                </a:cubicBezTo>
              </a:path>
            </a:pathLst>
          </a:custGeom>
          <a:solidFill>
            <a:srgbClr val="073779">
              <a:alpha val="50000"/>
            </a:srgbClr>
          </a:solidFill>
          <a:ln w="25400">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8" name="Freeform 27"/>
          <p:cNvSpPr/>
          <p:nvPr/>
        </p:nvSpPr>
        <p:spPr>
          <a:xfrm rot="15660000">
            <a:off x="7497330" y="282849"/>
            <a:ext cx="608715" cy="5969806"/>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2099" h="5109912">
                <a:moveTo>
                  <a:pt x="0" y="5016061"/>
                </a:moveTo>
                <a:lnTo>
                  <a:pt x="0" y="5016061"/>
                </a:lnTo>
                <a:lnTo>
                  <a:pt x="0" y="251460"/>
                </a:ln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36054" y="5039297"/>
                  <a:pt x="552099" y="5109912"/>
                </a:cubicBezTo>
              </a:path>
            </a:pathLst>
          </a:custGeom>
          <a:solidFill>
            <a:schemeClr val="accent1">
              <a:alpha val="30000"/>
            </a:scheme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9" name="Freeform 28"/>
          <p:cNvSpPr/>
          <p:nvPr/>
        </p:nvSpPr>
        <p:spPr>
          <a:xfrm rot="15660000">
            <a:off x="8752229" y="1958113"/>
            <a:ext cx="582406" cy="3448186"/>
          </a:xfrm>
          <a:custGeom>
            <a:avLst/>
            <a:gdLst>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502920 w 502920"/>
              <a:gd name="connsiteY6" fmla="*/ 5016061 h 5016061"/>
              <a:gd name="connsiteX7" fmla="*/ 0 w 502920"/>
              <a:gd name="connsiteY7" fmla="*/ 5016061 h 5016061"/>
              <a:gd name="connsiteX8" fmla="*/ 0 w 502920"/>
              <a:gd name="connsiteY8" fmla="*/ 5016061 h 5016061"/>
              <a:gd name="connsiteX9" fmla="*/ 0 w 502920"/>
              <a:gd name="connsiteY9" fmla="*/ 5016061 h 5016061"/>
              <a:gd name="connsiteX10" fmla="*/ 0 w 502920"/>
              <a:gd name="connsiteY10" fmla="*/ 251460 h 5016061"/>
              <a:gd name="connsiteX11" fmla="*/ 73651 w 502920"/>
              <a:gd name="connsiteY11" fmla="*/ 73651 h 5016061"/>
              <a:gd name="connsiteX12" fmla="*/ 251460 w 502920"/>
              <a:gd name="connsiteY12" fmla="*/ 0 h 5016061"/>
              <a:gd name="connsiteX0" fmla="*/ 251460 w 545528"/>
              <a:gd name="connsiteY0" fmla="*/ 0 h 5090883"/>
              <a:gd name="connsiteX1" fmla="*/ 251460 w 545528"/>
              <a:gd name="connsiteY1" fmla="*/ 0 h 5090883"/>
              <a:gd name="connsiteX2" fmla="*/ 429269 w 545528"/>
              <a:gd name="connsiteY2" fmla="*/ 73651 h 5090883"/>
              <a:gd name="connsiteX3" fmla="*/ 502920 w 545528"/>
              <a:gd name="connsiteY3" fmla="*/ 251460 h 5090883"/>
              <a:gd name="connsiteX4" fmla="*/ 502920 w 545528"/>
              <a:gd name="connsiteY4" fmla="*/ 5016061 h 5090883"/>
              <a:gd name="connsiteX5" fmla="*/ 502920 w 545528"/>
              <a:gd name="connsiteY5" fmla="*/ 5016061 h 5090883"/>
              <a:gd name="connsiteX6" fmla="*/ 545528 w 545528"/>
              <a:gd name="connsiteY6" fmla="*/ 5090883 h 5090883"/>
              <a:gd name="connsiteX7" fmla="*/ 0 w 545528"/>
              <a:gd name="connsiteY7" fmla="*/ 5016061 h 5090883"/>
              <a:gd name="connsiteX8" fmla="*/ 0 w 545528"/>
              <a:gd name="connsiteY8" fmla="*/ 5016061 h 5090883"/>
              <a:gd name="connsiteX9" fmla="*/ 0 w 545528"/>
              <a:gd name="connsiteY9" fmla="*/ 5016061 h 5090883"/>
              <a:gd name="connsiteX10" fmla="*/ 0 w 545528"/>
              <a:gd name="connsiteY10" fmla="*/ 251460 h 5090883"/>
              <a:gd name="connsiteX11" fmla="*/ 73651 w 545528"/>
              <a:gd name="connsiteY11" fmla="*/ 73651 h 5090883"/>
              <a:gd name="connsiteX12" fmla="*/ 251460 w 545528"/>
              <a:gd name="connsiteY12" fmla="*/ 0 h 5090883"/>
              <a:gd name="connsiteX0" fmla="*/ 251460 w 502920"/>
              <a:gd name="connsiteY0" fmla="*/ 0 h 5016061"/>
              <a:gd name="connsiteX1" fmla="*/ 251460 w 502920"/>
              <a:gd name="connsiteY1" fmla="*/ 0 h 5016061"/>
              <a:gd name="connsiteX2" fmla="*/ 429269 w 502920"/>
              <a:gd name="connsiteY2" fmla="*/ 73651 h 5016061"/>
              <a:gd name="connsiteX3" fmla="*/ 502920 w 502920"/>
              <a:gd name="connsiteY3" fmla="*/ 251460 h 5016061"/>
              <a:gd name="connsiteX4" fmla="*/ 502920 w 502920"/>
              <a:gd name="connsiteY4" fmla="*/ 5016061 h 5016061"/>
              <a:gd name="connsiteX5" fmla="*/ 502920 w 502920"/>
              <a:gd name="connsiteY5" fmla="*/ 5016061 h 5016061"/>
              <a:gd name="connsiteX6" fmla="*/ 0 w 502920"/>
              <a:gd name="connsiteY6" fmla="*/ 5016061 h 5016061"/>
              <a:gd name="connsiteX7" fmla="*/ 0 w 502920"/>
              <a:gd name="connsiteY7" fmla="*/ 5016061 h 5016061"/>
              <a:gd name="connsiteX8" fmla="*/ 0 w 502920"/>
              <a:gd name="connsiteY8" fmla="*/ 5016061 h 5016061"/>
              <a:gd name="connsiteX9" fmla="*/ 0 w 502920"/>
              <a:gd name="connsiteY9" fmla="*/ 251460 h 5016061"/>
              <a:gd name="connsiteX10" fmla="*/ 73651 w 502920"/>
              <a:gd name="connsiteY10" fmla="*/ 73651 h 5016061"/>
              <a:gd name="connsiteX11" fmla="*/ 251460 w 502920"/>
              <a:gd name="connsiteY11" fmla="*/ 0 h 5016061"/>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02920 w 578872"/>
              <a:gd name="connsiteY5" fmla="*/ 5016061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51179 w 578872"/>
              <a:gd name="connsiteY5" fmla="*/ 4969246 h 5090304"/>
              <a:gd name="connsiteX6" fmla="*/ 578872 w 578872"/>
              <a:gd name="connsiteY6" fmla="*/ 5090304 h 5090304"/>
              <a:gd name="connsiteX7" fmla="*/ 0 w 578872"/>
              <a:gd name="connsiteY7" fmla="*/ 5016061 h 5090304"/>
              <a:gd name="connsiteX8" fmla="*/ 0 w 578872"/>
              <a:gd name="connsiteY8" fmla="*/ 5016061 h 5090304"/>
              <a:gd name="connsiteX9" fmla="*/ 0 w 578872"/>
              <a:gd name="connsiteY9" fmla="*/ 5016061 h 5090304"/>
              <a:gd name="connsiteX10" fmla="*/ 0 w 578872"/>
              <a:gd name="connsiteY10" fmla="*/ 251460 h 5090304"/>
              <a:gd name="connsiteX11" fmla="*/ 73651 w 578872"/>
              <a:gd name="connsiteY11" fmla="*/ 73651 h 5090304"/>
              <a:gd name="connsiteX12" fmla="*/ 251460 w 578872"/>
              <a:gd name="connsiteY12"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02920 w 578872"/>
              <a:gd name="connsiteY4" fmla="*/ 5016061 h 5090304"/>
              <a:gd name="connsiteX5" fmla="*/ 578872 w 578872"/>
              <a:gd name="connsiteY5" fmla="*/ 5090304 h 5090304"/>
              <a:gd name="connsiteX6" fmla="*/ 0 w 578872"/>
              <a:gd name="connsiteY6" fmla="*/ 5016061 h 5090304"/>
              <a:gd name="connsiteX7" fmla="*/ 0 w 578872"/>
              <a:gd name="connsiteY7" fmla="*/ 5016061 h 5090304"/>
              <a:gd name="connsiteX8" fmla="*/ 0 w 578872"/>
              <a:gd name="connsiteY8" fmla="*/ 5016061 h 5090304"/>
              <a:gd name="connsiteX9" fmla="*/ 0 w 578872"/>
              <a:gd name="connsiteY9" fmla="*/ 251460 h 5090304"/>
              <a:gd name="connsiteX10" fmla="*/ 73651 w 578872"/>
              <a:gd name="connsiteY10" fmla="*/ 73651 h 5090304"/>
              <a:gd name="connsiteX11" fmla="*/ 251460 w 578872"/>
              <a:gd name="connsiteY11" fmla="*/ 0 h 5090304"/>
              <a:gd name="connsiteX0" fmla="*/ 251460 w 578872"/>
              <a:gd name="connsiteY0" fmla="*/ 0 h 5090304"/>
              <a:gd name="connsiteX1" fmla="*/ 251460 w 578872"/>
              <a:gd name="connsiteY1" fmla="*/ 0 h 5090304"/>
              <a:gd name="connsiteX2" fmla="*/ 429269 w 578872"/>
              <a:gd name="connsiteY2" fmla="*/ 73651 h 5090304"/>
              <a:gd name="connsiteX3" fmla="*/ 502920 w 578872"/>
              <a:gd name="connsiteY3" fmla="*/ 251460 h 5090304"/>
              <a:gd name="connsiteX4" fmla="*/ 578872 w 578872"/>
              <a:gd name="connsiteY4" fmla="*/ 5090304 h 5090304"/>
              <a:gd name="connsiteX5" fmla="*/ 0 w 578872"/>
              <a:gd name="connsiteY5" fmla="*/ 5016061 h 5090304"/>
              <a:gd name="connsiteX6" fmla="*/ 0 w 578872"/>
              <a:gd name="connsiteY6" fmla="*/ 5016061 h 5090304"/>
              <a:gd name="connsiteX7" fmla="*/ 0 w 578872"/>
              <a:gd name="connsiteY7" fmla="*/ 5016061 h 5090304"/>
              <a:gd name="connsiteX8" fmla="*/ 0 w 578872"/>
              <a:gd name="connsiteY8" fmla="*/ 251460 h 5090304"/>
              <a:gd name="connsiteX9" fmla="*/ 73651 w 578872"/>
              <a:gd name="connsiteY9" fmla="*/ 73651 h 5090304"/>
              <a:gd name="connsiteX10" fmla="*/ 251460 w 578872"/>
              <a:gd name="connsiteY10" fmla="*/ 0 h 5090304"/>
              <a:gd name="connsiteX0" fmla="*/ 0 w 670312"/>
              <a:gd name="connsiteY0" fmla="*/ 5016061 h 5181744"/>
              <a:gd name="connsiteX1" fmla="*/ 0 w 670312"/>
              <a:gd name="connsiteY1" fmla="*/ 5016061 h 5181744"/>
              <a:gd name="connsiteX2" fmla="*/ 0 w 670312"/>
              <a:gd name="connsiteY2" fmla="*/ 5016061 h 5181744"/>
              <a:gd name="connsiteX3" fmla="*/ 0 w 670312"/>
              <a:gd name="connsiteY3" fmla="*/ 251460 h 5181744"/>
              <a:gd name="connsiteX4" fmla="*/ 73651 w 670312"/>
              <a:gd name="connsiteY4" fmla="*/ 73651 h 5181744"/>
              <a:gd name="connsiteX5" fmla="*/ 251460 w 670312"/>
              <a:gd name="connsiteY5" fmla="*/ 0 h 5181744"/>
              <a:gd name="connsiteX6" fmla="*/ 251460 w 670312"/>
              <a:gd name="connsiteY6" fmla="*/ 0 h 5181744"/>
              <a:gd name="connsiteX7" fmla="*/ 429269 w 670312"/>
              <a:gd name="connsiteY7" fmla="*/ 73651 h 5181744"/>
              <a:gd name="connsiteX8" fmla="*/ 502920 w 670312"/>
              <a:gd name="connsiteY8" fmla="*/ 251460 h 5181744"/>
              <a:gd name="connsiteX9" fmla="*/ 670312 w 670312"/>
              <a:gd name="connsiteY9" fmla="*/ 5181744 h 5181744"/>
              <a:gd name="connsiteX0" fmla="*/ 0 w 572254"/>
              <a:gd name="connsiteY0" fmla="*/ 5016061 h 5084525"/>
              <a:gd name="connsiteX1" fmla="*/ 0 w 572254"/>
              <a:gd name="connsiteY1" fmla="*/ 5016061 h 5084525"/>
              <a:gd name="connsiteX2" fmla="*/ 0 w 572254"/>
              <a:gd name="connsiteY2" fmla="*/ 5016061 h 5084525"/>
              <a:gd name="connsiteX3" fmla="*/ 0 w 572254"/>
              <a:gd name="connsiteY3" fmla="*/ 251460 h 5084525"/>
              <a:gd name="connsiteX4" fmla="*/ 73651 w 572254"/>
              <a:gd name="connsiteY4" fmla="*/ 73651 h 5084525"/>
              <a:gd name="connsiteX5" fmla="*/ 251460 w 572254"/>
              <a:gd name="connsiteY5" fmla="*/ 0 h 5084525"/>
              <a:gd name="connsiteX6" fmla="*/ 251460 w 572254"/>
              <a:gd name="connsiteY6" fmla="*/ 0 h 5084525"/>
              <a:gd name="connsiteX7" fmla="*/ 429269 w 572254"/>
              <a:gd name="connsiteY7" fmla="*/ 73651 h 5084525"/>
              <a:gd name="connsiteX8" fmla="*/ 502920 w 572254"/>
              <a:gd name="connsiteY8" fmla="*/ 251460 h 5084525"/>
              <a:gd name="connsiteX9" fmla="*/ 572254 w 572254"/>
              <a:gd name="connsiteY9" fmla="*/ 5084525 h 5084525"/>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70150"/>
              <a:gd name="connsiteY0" fmla="*/ 5016061 h 5097807"/>
              <a:gd name="connsiteX1" fmla="*/ 0 w 570150"/>
              <a:gd name="connsiteY1" fmla="*/ 5016061 h 5097807"/>
              <a:gd name="connsiteX2" fmla="*/ 0 w 570150"/>
              <a:gd name="connsiteY2" fmla="*/ 5016061 h 5097807"/>
              <a:gd name="connsiteX3" fmla="*/ 0 w 570150"/>
              <a:gd name="connsiteY3" fmla="*/ 251460 h 5097807"/>
              <a:gd name="connsiteX4" fmla="*/ 73651 w 570150"/>
              <a:gd name="connsiteY4" fmla="*/ 73651 h 5097807"/>
              <a:gd name="connsiteX5" fmla="*/ 251460 w 570150"/>
              <a:gd name="connsiteY5" fmla="*/ 0 h 5097807"/>
              <a:gd name="connsiteX6" fmla="*/ 251460 w 570150"/>
              <a:gd name="connsiteY6" fmla="*/ 0 h 5097807"/>
              <a:gd name="connsiteX7" fmla="*/ 429269 w 570150"/>
              <a:gd name="connsiteY7" fmla="*/ 73651 h 5097807"/>
              <a:gd name="connsiteX8" fmla="*/ 502920 w 570150"/>
              <a:gd name="connsiteY8" fmla="*/ 251460 h 5097807"/>
              <a:gd name="connsiteX9" fmla="*/ 570150 w 570150"/>
              <a:gd name="connsiteY9" fmla="*/ 5097807 h 5097807"/>
              <a:gd name="connsiteX0" fmla="*/ 0 w 552099"/>
              <a:gd name="connsiteY0" fmla="*/ 5016061 h 5109913"/>
              <a:gd name="connsiteX1" fmla="*/ 0 w 552099"/>
              <a:gd name="connsiteY1" fmla="*/ 5016061 h 5109913"/>
              <a:gd name="connsiteX2" fmla="*/ 0 w 552099"/>
              <a:gd name="connsiteY2" fmla="*/ 5016061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7708 w 552099"/>
              <a:gd name="connsiteY2" fmla="*/ 5018867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0 w 552099"/>
              <a:gd name="connsiteY0" fmla="*/ 5016061 h 5109913"/>
              <a:gd name="connsiteX1" fmla="*/ 0 w 552099"/>
              <a:gd name="connsiteY1" fmla="*/ 5016061 h 5109913"/>
              <a:gd name="connsiteX2" fmla="*/ 11177 w 552099"/>
              <a:gd name="connsiteY2" fmla="*/ 5031459 h 5109913"/>
              <a:gd name="connsiteX3" fmla="*/ 0 w 552099"/>
              <a:gd name="connsiteY3" fmla="*/ 251460 h 5109913"/>
              <a:gd name="connsiteX4" fmla="*/ 73651 w 552099"/>
              <a:gd name="connsiteY4" fmla="*/ 73651 h 5109913"/>
              <a:gd name="connsiteX5" fmla="*/ 251460 w 552099"/>
              <a:gd name="connsiteY5" fmla="*/ 0 h 5109913"/>
              <a:gd name="connsiteX6" fmla="*/ 251460 w 552099"/>
              <a:gd name="connsiteY6" fmla="*/ 0 h 5109913"/>
              <a:gd name="connsiteX7" fmla="*/ 429269 w 552099"/>
              <a:gd name="connsiteY7" fmla="*/ 73651 h 5109913"/>
              <a:gd name="connsiteX8" fmla="*/ 502920 w 552099"/>
              <a:gd name="connsiteY8" fmla="*/ 251460 h 5109913"/>
              <a:gd name="connsiteX9" fmla="*/ 552099 w 552099"/>
              <a:gd name="connsiteY9" fmla="*/ 5109913 h 5109913"/>
              <a:gd name="connsiteX0" fmla="*/ 14979 w 567078"/>
              <a:gd name="connsiteY0" fmla="*/ 5016061 h 5109913"/>
              <a:gd name="connsiteX1" fmla="*/ 14979 w 567078"/>
              <a:gd name="connsiteY1" fmla="*/ 5016061 h 5109913"/>
              <a:gd name="connsiteX2" fmla="*/ 5903 w 567078"/>
              <a:gd name="connsiteY2" fmla="*/ 4987363 h 5109913"/>
              <a:gd name="connsiteX3" fmla="*/ 14979 w 567078"/>
              <a:gd name="connsiteY3" fmla="*/ 251460 h 5109913"/>
              <a:gd name="connsiteX4" fmla="*/ 88630 w 567078"/>
              <a:gd name="connsiteY4" fmla="*/ 73651 h 5109913"/>
              <a:gd name="connsiteX5" fmla="*/ 266439 w 567078"/>
              <a:gd name="connsiteY5" fmla="*/ 0 h 5109913"/>
              <a:gd name="connsiteX6" fmla="*/ 266439 w 567078"/>
              <a:gd name="connsiteY6" fmla="*/ 0 h 5109913"/>
              <a:gd name="connsiteX7" fmla="*/ 444248 w 567078"/>
              <a:gd name="connsiteY7" fmla="*/ 73651 h 5109913"/>
              <a:gd name="connsiteX8" fmla="*/ 517899 w 567078"/>
              <a:gd name="connsiteY8" fmla="*/ 251460 h 5109913"/>
              <a:gd name="connsiteX9" fmla="*/ 567078 w 567078"/>
              <a:gd name="connsiteY9" fmla="*/ 5109913 h 5109913"/>
              <a:gd name="connsiteX0" fmla="*/ 0 w 552099"/>
              <a:gd name="connsiteY0" fmla="*/ 5016061 h 5109913"/>
              <a:gd name="connsiteX1" fmla="*/ 0 w 552099"/>
              <a:gd name="connsiteY1" fmla="*/ 5016061 h 5109913"/>
              <a:gd name="connsiteX2" fmla="*/ 0 w 552099"/>
              <a:gd name="connsiteY2" fmla="*/ 251460 h 5109913"/>
              <a:gd name="connsiteX3" fmla="*/ 73651 w 552099"/>
              <a:gd name="connsiteY3" fmla="*/ 73651 h 5109913"/>
              <a:gd name="connsiteX4" fmla="*/ 251460 w 552099"/>
              <a:gd name="connsiteY4" fmla="*/ 0 h 5109913"/>
              <a:gd name="connsiteX5" fmla="*/ 251460 w 552099"/>
              <a:gd name="connsiteY5" fmla="*/ 0 h 5109913"/>
              <a:gd name="connsiteX6" fmla="*/ 429269 w 552099"/>
              <a:gd name="connsiteY6" fmla="*/ 73651 h 5109913"/>
              <a:gd name="connsiteX7" fmla="*/ 502920 w 552099"/>
              <a:gd name="connsiteY7" fmla="*/ 251460 h 5109913"/>
              <a:gd name="connsiteX8" fmla="*/ 552099 w 552099"/>
              <a:gd name="connsiteY8" fmla="*/ 5109913 h 5109913"/>
              <a:gd name="connsiteX0" fmla="*/ 0 w 558409"/>
              <a:gd name="connsiteY0" fmla="*/ 5016061 h 5070028"/>
              <a:gd name="connsiteX1" fmla="*/ 0 w 558409"/>
              <a:gd name="connsiteY1" fmla="*/ 5016061 h 5070028"/>
              <a:gd name="connsiteX2" fmla="*/ 0 w 558409"/>
              <a:gd name="connsiteY2" fmla="*/ 251460 h 5070028"/>
              <a:gd name="connsiteX3" fmla="*/ 73651 w 558409"/>
              <a:gd name="connsiteY3" fmla="*/ 73651 h 5070028"/>
              <a:gd name="connsiteX4" fmla="*/ 251460 w 558409"/>
              <a:gd name="connsiteY4" fmla="*/ 0 h 5070028"/>
              <a:gd name="connsiteX5" fmla="*/ 251460 w 558409"/>
              <a:gd name="connsiteY5" fmla="*/ 0 h 5070028"/>
              <a:gd name="connsiteX6" fmla="*/ 429269 w 558409"/>
              <a:gd name="connsiteY6" fmla="*/ 73651 h 5070028"/>
              <a:gd name="connsiteX7" fmla="*/ 502920 w 558409"/>
              <a:gd name="connsiteY7" fmla="*/ 251460 h 5070028"/>
              <a:gd name="connsiteX8" fmla="*/ 558409 w 558409"/>
              <a:gd name="connsiteY8" fmla="*/ 5070028 h 5070028"/>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7986 w 552099"/>
              <a:gd name="connsiteY2" fmla="*/ 5032128 h 5109912"/>
              <a:gd name="connsiteX3" fmla="*/ 0 w 552099"/>
              <a:gd name="connsiteY3" fmla="*/ 251460 h 5109912"/>
              <a:gd name="connsiteX4" fmla="*/ 73651 w 552099"/>
              <a:gd name="connsiteY4" fmla="*/ 73651 h 5109912"/>
              <a:gd name="connsiteX5" fmla="*/ 251460 w 552099"/>
              <a:gd name="connsiteY5" fmla="*/ 0 h 5109912"/>
              <a:gd name="connsiteX6" fmla="*/ 251460 w 552099"/>
              <a:gd name="connsiteY6" fmla="*/ 0 h 5109912"/>
              <a:gd name="connsiteX7" fmla="*/ 429269 w 552099"/>
              <a:gd name="connsiteY7" fmla="*/ 73651 h 5109912"/>
              <a:gd name="connsiteX8" fmla="*/ 502920 w 552099"/>
              <a:gd name="connsiteY8" fmla="*/ 251460 h 5109912"/>
              <a:gd name="connsiteX9" fmla="*/ 552099 w 552099"/>
              <a:gd name="connsiteY9"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0 w 552099"/>
              <a:gd name="connsiteY1" fmla="*/ 5016061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0 w 552099"/>
              <a:gd name="connsiteY0" fmla="*/ 5016061 h 5109912"/>
              <a:gd name="connsiteX1" fmla="*/ 328 w 552099"/>
              <a:gd name="connsiteY1" fmla="*/ 2862849 h 5109912"/>
              <a:gd name="connsiteX2" fmla="*/ 0 w 552099"/>
              <a:gd name="connsiteY2" fmla="*/ 251460 h 5109912"/>
              <a:gd name="connsiteX3" fmla="*/ 73651 w 552099"/>
              <a:gd name="connsiteY3" fmla="*/ 73651 h 5109912"/>
              <a:gd name="connsiteX4" fmla="*/ 251460 w 552099"/>
              <a:gd name="connsiteY4" fmla="*/ 0 h 5109912"/>
              <a:gd name="connsiteX5" fmla="*/ 251460 w 552099"/>
              <a:gd name="connsiteY5" fmla="*/ 0 h 5109912"/>
              <a:gd name="connsiteX6" fmla="*/ 429269 w 552099"/>
              <a:gd name="connsiteY6" fmla="*/ 73651 h 5109912"/>
              <a:gd name="connsiteX7" fmla="*/ 502920 w 552099"/>
              <a:gd name="connsiteY7" fmla="*/ 251460 h 5109912"/>
              <a:gd name="connsiteX8" fmla="*/ 552099 w 552099"/>
              <a:gd name="connsiteY8" fmla="*/ 5109912 h 5109912"/>
              <a:gd name="connsiteX0" fmla="*/ 328 w 552099"/>
              <a:gd name="connsiteY0" fmla="*/ 2862849 h 5109912"/>
              <a:gd name="connsiteX1" fmla="*/ 0 w 552099"/>
              <a:gd name="connsiteY1" fmla="*/ 251460 h 5109912"/>
              <a:gd name="connsiteX2" fmla="*/ 73651 w 552099"/>
              <a:gd name="connsiteY2" fmla="*/ 73651 h 5109912"/>
              <a:gd name="connsiteX3" fmla="*/ 251460 w 552099"/>
              <a:gd name="connsiteY3" fmla="*/ 0 h 5109912"/>
              <a:gd name="connsiteX4" fmla="*/ 251460 w 552099"/>
              <a:gd name="connsiteY4" fmla="*/ 0 h 5109912"/>
              <a:gd name="connsiteX5" fmla="*/ 429269 w 552099"/>
              <a:gd name="connsiteY5" fmla="*/ 73651 h 5109912"/>
              <a:gd name="connsiteX6" fmla="*/ 502920 w 552099"/>
              <a:gd name="connsiteY6" fmla="*/ 251460 h 5109912"/>
              <a:gd name="connsiteX7" fmla="*/ 552099 w 552099"/>
              <a:gd name="connsiteY7" fmla="*/ 5109912 h 5109912"/>
              <a:gd name="connsiteX0" fmla="*/ 328 w 543353"/>
              <a:gd name="connsiteY0" fmla="*/ 2862849 h 2928006"/>
              <a:gd name="connsiteX1" fmla="*/ 0 w 543353"/>
              <a:gd name="connsiteY1" fmla="*/ 251460 h 2928006"/>
              <a:gd name="connsiteX2" fmla="*/ 73651 w 543353"/>
              <a:gd name="connsiteY2" fmla="*/ 73651 h 2928006"/>
              <a:gd name="connsiteX3" fmla="*/ 251460 w 543353"/>
              <a:gd name="connsiteY3" fmla="*/ 0 h 2928006"/>
              <a:gd name="connsiteX4" fmla="*/ 251460 w 543353"/>
              <a:gd name="connsiteY4" fmla="*/ 0 h 2928006"/>
              <a:gd name="connsiteX5" fmla="*/ 429269 w 543353"/>
              <a:gd name="connsiteY5" fmla="*/ 73651 h 2928006"/>
              <a:gd name="connsiteX6" fmla="*/ 502920 w 543353"/>
              <a:gd name="connsiteY6" fmla="*/ 251460 h 2928006"/>
              <a:gd name="connsiteX7" fmla="*/ 543353 w 543353"/>
              <a:gd name="connsiteY7" fmla="*/ 2928006 h 2928006"/>
              <a:gd name="connsiteX0" fmla="*/ 328 w 537043"/>
              <a:gd name="connsiteY0" fmla="*/ 2862849 h 2967890"/>
              <a:gd name="connsiteX1" fmla="*/ 0 w 537043"/>
              <a:gd name="connsiteY1" fmla="*/ 251460 h 2967890"/>
              <a:gd name="connsiteX2" fmla="*/ 73651 w 537043"/>
              <a:gd name="connsiteY2" fmla="*/ 73651 h 2967890"/>
              <a:gd name="connsiteX3" fmla="*/ 251460 w 537043"/>
              <a:gd name="connsiteY3" fmla="*/ 0 h 2967890"/>
              <a:gd name="connsiteX4" fmla="*/ 251460 w 537043"/>
              <a:gd name="connsiteY4" fmla="*/ 0 h 2967890"/>
              <a:gd name="connsiteX5" fmla="*/ 429269 w 537043"/>
              <a:gd name="connsiteY5" fmla="*/ 73651 h 2967890"/>
              <a:gd name="connsiteX6" fmla="*/ 502920 w 537043"/>
              <a:gd name="connsiteY6" fmla="*/ 251460 h 2967890"/>
              <a:gd name="connsiteX7" fmla="*/ 537043 w 537043"/>
              <a:gd name="connsiteY7" fmla="*/ 2967890 h 2967890"/>
              <a:gd name="connsiteX0" fmla="*/ 328 w 528237"/>
              <a:gd name="connsiteY0" fmla="*/ 2862849 h 2951509"/>
              <a:gd name="connsiteX1" fmla="*/ 0 w 528237"/>
              <a:gd name="connsiteY1" fmla="*/ 251460 h 2951509"/>
              <a:gd name="connsiteX2" fmla="*/ 73651 w 528237"/>
              <a:gd name="connsiteY2" fmla="*/ 73651 h 2951509"/>
              <a:gd name="connsiteX3" fmla="*/ 251460 w 528237"/>
              <a:gd name="connsiteY3" fmla="*/ 0 h 2951509"/>
              <a:gd name="connsiteX4" fmla="*/ 251460 w 528237"/>
              <a:gd name="connsiteY4" fmla="*/ 0 h 2951509"/>
              <a:gd name="connsiteX5" fmla="*/ 429269 w 528237"/>
              <a:gd name="connsiteY5" fmla="*/ 73651 h 2951509"/>
              <a:gd name="connsiteX6" fmla="*/ 502920 w 528237"/>
              <a:gd name="connsiteY6" fmla="*/ 251460 h 2951509"/>
              <a:gd name="connsiteX7" fmla="*/ 524305 w 528237"/>
              <a:gd name="connsiteY7" fmla="*/ 2951509 h 295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8237" h="2951509">
                <a:moveTo>
                  <a:pt x="328" y="2862849"/>
                </a:moveTo>
                <a:cubicBezTo>
                  <a:pt x="219" y="1992386"/>
                  <a:pt x="109" y="1121923"/>
                  <a:pt x="0" y="251460"/>
                </a:cubicBezTo>
                <a:cubicBezTo>
                  <a:pt x="0" y="184769"/>
                  <a:pt x="26493" y="120809"/>
                  <a:pt x="73651" y="73651"/>
                </a:cubicBezTo>
                <a:cubicBezTo>
                  <a:pt x="120809" y="26493"/>
                  <a:pt x="184769" y="0"/>
                  <a:pt x="251460" y="0"/>
                </a:cubicBezTo>
                <a:lnTo>
                  <a:pt x="251460" y="0"/>
                </a:lnTo>
                <a:cubicBezTo>
                  <a:pt x="318151" y="0"/>
                  <a:pt x="382111" y="26493"/>
                  <a:pt x="429269" y="73651"/>
                </a:cubicBezTo>
                <a:cubicBezTo>
                  <a:pt x="476427" y="120809"/>
                  <a:pt x="502920" y="184769"/>
                  <a:pt x="502920" y="251460"/>
                </a:cubicBezTo>
                <a:cubicBezTo>
                  <a:pt x="528237" y="1864408"/>
                  <a:pt x="505702" y="918020"/>
                  <a:pt x="524305" y="2951509"/>
                </a:cubicBezTo>
              </a:path>
            </a:pathLst>
          </a:custGeom>
          <a:solidFill>
            <a:schemeClr val="accent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ctrTitle"/>
          </p:nvPr>
        </p:nvSpPr>
        <p:spPr>
          <a:xfrm rot="21042312">
            <a:off x="1460476" y="3930205"/>
            <a:ext cx="8565091" cy="1777974"/>
          </a:xfrm>
        </p:spPr>
        <p:txBody>
          <a:bodyPr anchor="b" anchorCtr="0">
            <a:noAutofit/>
          </a:bodyPr>
          <a:lstStyle>
            <a:lvl1pPr algn="l">
              <a:defRPr sz="5200">
                <a:solidFill>
                  <a:schemeClr val="bg1"/>
                </a:solidFill>
              </a:defRPr>
            </a:lvl1pPr>
          </a:lstStyle>
          <a:p>
            <a:r>
              <a:rPr lang="en-US" smtClean="0"/>
              <a:t>Click to edit Master title style</a:t>
            </a:r>
            <a:endParaRPr/>
          </a:p>
        </p:txBody>
      </p:sp>
      <p:sp>
        <p:nvSpPr>
          <p:cNvPr id="30" name="Picture Placeholder 2"/>
          <p:cNvSpPr>
            <a:spLocks noGrp="1"/>
          </p:cNvSpPr>
          <p:nvPr>
            <p:ph type="pic" idx="13"/>
          </p:nvPr>
        </p:nvSpPr>
        <p:spPr>
          <a:xfrm rot="21068552">
            <a:off x="1069463" y="922485"/>
            <a:ext cx="4588562" cy="3092265"/>
          </a:xfrm>
          <a:prstGeom prst="roundRect">
            <a:avLst>
              <a:gd name="adj" fmla="val 7476"/>
            </a:avLst>
          </a:prstGeom>
          <a:ln w="63500">
            <a:solidFill>
              <a:schemeClr val="accent2"/>
            </a:solidFill>
          </a:ln>
        </p:spPr>
        <p:txBody>
          <a:bodyPr>
            <a:normAutofit/>
          </a:bodyPr>
          <a:lstStyle>
            <a:lvl1pPr marL="0" indent="0">
              <a:buNone/>
              <a:defRPr sz="2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58" name="Rectangle 57"/>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36" name="Subtitle 2"/>
          <p:cNvSpPr>
            <a:spLocks noGrp="1"/>
          </p:cNvSpPr>
          <p:nvPr>
            <p:ph type="subTitle" idx="1"/>
          </p:nvPr>
        </p:nvSpPr>
        <p:spPr>
          <a:xfrm rot="21060000">
            <a:off x="2982620" y="5502615"/>
            <a:ext cx="7485380" cy="1008168"/>
          </a:xfrm>
        </p:spPr>
        <p:txBody>
          <a:bodyPr anchor="ctr" anchorCtr="0">
            <a:normAutofit/>
          </a:bodyPr>
          <a:lstStyle>
            <a:lvl1pPr marL="0" indent="0" algn="l">
              <a:spcAft>
                <a:spcPts val="0"/>
              </a:spcAft>
              <a:buNone/>
              <a:defRPr sz="2700">
                <a:solidFill>
                  <a:schemeClr val="bg1"/>
                </a:solidFill>
                <a:effectLs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ectionHeaderOverlay.png"/>
          <p:cNvPicPr>
            <a:picLocks noChangeAspect="1"/>
          </p:cNvPicPr>
          <p:nvPr/>
        </p:nvPicPr>
        <p:blipFill>
          <a:blip r:embed="rId2" cstate="print"/>
          <a:stretch>
            <a:fillRect/>
          </a:stretch>
        </p:blipFill>
        <p:spPr>
          <a:xfrm>
            <a:off x="0" y="0"/>
            <a:ext cx="10693400" cy="7561263"/>
          </a:xfrm>
          <a:prstGeom prst="rect">
            <a:avLst/>
          </a:prstGeom>
        </p:spPr>
      </p:pic>
      <p:sp>
        <p:nvSpPr>
          <p:cNvPr id="43" name="Freeform 42"/>
          <p:cNvSpPr/>
          <p:nvPr/>
        </p:nvSpPr>
        <p:spPr>
          <a:xfrm rot="4809906">
            <a:off x="4023043" y="1732508"/>
            <a:ext cx="1213031" cy="9478020"/>
          </a:xfrm>
          <a:custGeom>
            <a:avLst/>
            <a:gdLst>
              <a:gd name="connsiteX0" fmla="*/ 533400 w 1066800"/>
              <a:gd name="connsiteY0" fmla="*/ 0 h 8120268"/>
              <a:gd name="connsiteX1" fmla="*/ 533400 w 1066800"/>
              <a:gd name="connsiteY1" fmla="*/ 0 h 8120268"/>
              <a:gd name="connsiteX2" fmla="*/ 910571 w 1066800"/>
              <a:gd name="connsiteY2" fmla="*/ 156230 h 8120268"/>
              <a:gd name="connsiteX3" fmla="*/ 1066800 w 1066800"/>
              <a:gd name="connsiteY3" fmla="*/ 533401 h 8120268"/>
              <a:gd name="connsiteX4" fmla="*/ 1066800 w 1066800"/>
              <a:gd name="connsiteY4" fmla="*/ 8120268 h 8120268"/>
              <a:gd name="connsiteX5" fmla="*/ 1066800 w 1066800"/>
              <a:gd name="connsiteY5" fmla="*/ 8120268 h 8120268"/>
              <a:gd name="connsiteX6" fmla="*/ 1066800 w 1066800"/>
              <a:gd name="connsiteY6" fmla="*/ 8120268 h 8120268"/>
              <a:gd name="connsiteX7" fmla="*/ 0 w 1066800"/>
              <a:gd name="connsiteY7" fmla="*/ 8120268 h 8120268"/>
              <a:gd name="connsiteX8" fmla="*/ 0 w 1066800"/>
              <a:gd name="connsiteY8" fmla="*/ 8120268 h 8120268"/>
              <a:gd name="connsiteX9" fmla="*/ 0 w 1066800"/>
              <a:gd name="connsiteY9" fmla="*/ 8120268 h 8120268"/>
              <a:gd name="connsiteX10" fmla="*/ 0 w 1066800"/>
              <a:gd name="connsiteY10" fmla="*/ 533400 h 8120268"/>
              <a:gd name="connsiteX11" fmla="*/ 156230 w 1066800"/>
              <a:gd name="connsiteY11" fmla="*/ 156229 h 8120268"/>
              <a:gd name="connsiteX12" fmla="*/ 533401 w 1066800"/>
              <a:gd name="connsiteY12" fmla="*/ 0 h 8120268"/>
              <a:gd name="connsiteX13" fmla="*/ 533400 w 1066800"/>
              <a:gd name="connsiteY13" fmla="*/ 0 h 8120268"/>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09411"/>
              <a:gd name="connsiteY0" fmla="*/ 602505 h 8722773"/>
              <a:gd name="connsiteX1" fmla="*/ 533400 w 1109411"/>
              <a:gd name="connsiteY1" fmla="*/ 602505 h 8722773"/>
              <a:gd name="connsiteX2" fmla="*/ 910571 w 1109411"/>
              <a:gd name="connsiteY2" fmla="*/ 758735 h 8722773"/>
              <a:gd name="connsiteX3" fmla="*/ 1066800 w 1109411"/>
              <a:gd name="connsiteY3" fmla="*/ 1135906 h 8722773"/>
              <a:gd name="connsiteX4" fmla="*/ 1109048 w 1109411"/>
              <a:gd name="connsiteY4" fmla="*/ 7478466 h 8722773"/>
              <a:gd name="connsiteX5" fmla="*/ 1066800 w 1109411"/>
              <a:gd name="connsiteY5" fmla="*/ 8722773 h 8722773"/>
              <a:gd name="connsiteX6" fmla="*/ 1066800 w 1109411"/>
              <a:gd name="connsiteY6" fmla="*/ 8722773 h 8722773"/>
              <a:gd name="connsiteX7" fmla="*/ 1066800 w 1109411"/>
              <a:gd name="connsiteY7" fmla="*/ 8722773 h 8722773"/>
              <a:gd name="connsiteX8" fmla="*/ 0 w 1109411"/>
              <a:gd name="connsiteY8" fmla="*/ 8722773 h 8722773"/>
              <a:gd name="connsiteX9" fmla="*/ 0 w 1109411"/>
              <a:gd name="connsiteY9" fmla="*/ 8722773 h 8722773"/>
              <a:gd name="connsiteX10" fmla="*/ 0 w 1109411"/>
              <a:gd name="connsiteY10" fmla="*/ 8722773 h 8722773"/>
              <a:gd name="connsiteX11" fmla="*/ 0 w 1109411"/>
              <a:gd name="connsiteY11" fmla="*/ 1135905 h 8722773"/>
              <a:gd name="connsiteX12" fmla="*/ 156230 w 1109411"/>
              <a:gd name="connsiteY12" fmla="*/ 758734 h 8722773"/>
              <a:gd name="connsiteX13" fmla="*/ 533401 w 1109411"/>
              <a:gd name="connsiteY13" fmla="*/ 602505 h 8722773"/>
              <a:gd name="connsiteX14" fmla="*/ 533400 w 1109411"/>
              <a:gd name="connsiteY14" fmla="*/ 602505 h 8722773"/>
              <a:gd name="connsiteX0" fmla="*/ 533400 w 1128952"/>
              <a:gd name="connsiteY0" fmla="*/ 602505 h 8722773"/>
              <a:gd name="connsiteX1" fmla="*/ 533400 w 1128952"/>
              <a:gd name="connsiteY1" fmla="*/ 602505 h 8722773"/>
              <a:gd name="connsiteX2" fmla="*/ 910571 w 1128952"/>
              <a:gd name="connsiteY2" fmla="*/ 758735 h 8722773"/>
              <a:gd name="connsiteX3" fmla="*/ 1066800 w 1128952"/>
              <a:gd name="connsiteY3" fmla="*/ 1135906 h 8722773"/>
              <a:gd name="connsiteX4" fmla="*/ 1109048 w 1128952"/>
              <a:gd name="connsiteY4" fmla="*/ 7478466 h 8722773"/>
              <a:gd name="connsiteX5" fmla="*/ 1066800 w 1128952"/>
              <a:gd name="connsiteY5" fmla="*/ 8722773 h 8722773"/>
              <a:gd name="connsiteX6" fmla="*/ 1066800 w 1128952"/>
              <a:gd name="connsiteY6" fmla="*/ 8722773 h 8722773"/>
              <a:gd name="connsiteX7" fmla="*/ 1066800 w 1128952"/>
              <a:gd name="connsiteY7" fmla="*/ 8722773 h 8722773"/>
              <a:gd name="connsiteX8" fmla="*/ 0 w 1128952"/>
              <a:gd name="connsiteY8" fmla="*/ 8722773 h 8722773"/>
              <a:gd name="connsiteX9" fmla="*/ 0 w 1128952"/>
              <a:gd name="connsiteY9" fmla="*/ 8722773 h 8722773"/>
              <a:gd name="connsiteX10" fmla="*/ 0 w 1128952"/>
              <a:gd name="connsiteY10" fmla="*/ 8722773 h 8722773"/>
              <a:gd name="connsiteX11" fmla="*/ 0 w 1128952"/>
              <a:gd name="connsiteY11" fmla="*/ 1135905 h 8722773"/>
              <a:gd name="connsiteX12" fmla="*/ 156230 w 1128952"/>
              <a:gd name="connsiteY12" fmla="*/ 758734 h 8722773"/>
              <a:gd name="connsiteX13" fmla="*/ 533401 w 1128952"/>
              <a:gd name="connsiteY13" fmla="*/ 602505 h 8722773"/>
              <a:gd name="connsiteX14" fmla="*/ 533400 w 1128952"/>
              <a:gd name="connsiteY14" fmla="*/ 602505 h 8722773"/>
              <a:gd name="connsiteX0" fmla="*/ 533400 w 1109048"/>
              <a:gd name="connsiteY0" fmla="*/ 602505 h 8722773"/>
              <a:gd name="connsiteX1" fmla="*/ 533400 w 1109048"/>
              <a:gd name="connsiteY1" fmla="*/ 602505 h 8722773"/>
              <a:gd name="connsiteX2" fmla="*/ 910571 w 1109048"/>
              <a:gd name="connsiteY2" fmla="*/ 758735 h 8722773"/>
              <a:gd name="connsiteX3" fmla="*/ 1066800 w 1109048"/>
              <a:gd name="connsiteY3" fmla="*/ 1135906 h 8722773"/>
              <a:gd name="connsiteX4" fmla="*/ 1109048 w 1109048"/>
              <a:gd name="connsiteY4" fmla="*/ 7478466 h 8722773"/>
              <a:gd name="connsiteX5" fmla="*/ 1066800 w 1109048"/>
              <a:gd name="connsiteY5" fmla="*/ 8722773 h 8722773"/>
              <a:gd name="connsiteX6" fmla="*/ 1066800 w 1109048"/>
              <a:gd name="connsiteY6" fmla="*/ 8722773 h 8722773"/>
              <a:gd name="connsiteX7" fmla="*/ 1066800 w 1109048"/>
              <a:gd name="connsiteY7" fmla="*/ 8722773 h 8722773"/>
              <a:gd name="connsiteX8" fmla="*/ 0 w 1109048"/>
              <a:gd name="connsiteY8" fmla="*/ 8722773 h 8722773"/>
              <a:gd name="connsiteX9" fmla="*/ 0 w 1109048"/>
              <a:gd name="connsiteY9" fmla="*/ 8722773 h 8722773"/>
              <a:gd name="connsiteX10" fmla="*/ 0 w 1109048"/>
              <a:gd name="connsiteY10" fmla="*/ 8722773 h 8722773"/>
              <a:gd name="connsiteX11" fmla="*/ 0 w 1109048"/>
              <a:gd name="connsiteY11" fmla="*/ 1135905 h 8722773"/>
              <a:gd name="connsiteX12" fmla="*/ 156230 w 1109048"/>
              <a:gd name="connsiteY12" fmla="*/ 758734 h 8722773"/>
              <a:gd name="connsiteX13" fmla="*/ 533401 w 1109048"/>
              <a:gd name="connsiteY13" fmla="*/ 602505 h 8722773"/>
              <a:gd name="connsiteX14" fmla="*/ 533400 w 1109048"/>
              <a:gd name="connsiteY14" fmla="*/ 602505 h 8722773"/>
              <a:gd name="connsiteX0" fmla="*/ 533400 w 1109048"/>
              <a:gd name="connsiteY0" fmla="*/ 602799 h 8723067"/>
              <a:gd name="connsiteX1" fmla="*/ 533400 w 1109048"/>
              <a:gd name="connsiteY1" fmla="*/ 602799 h 8723067"/>
              <a:gd name="connsiteX2" fmla="*/ 910571 w 1109048"/>
              <a:gd name="connsiteY2" fmla="*/ 759029 h 8723067"/>
              <a:gd name="connsiteX3" fmla="*/ 1066800 w 1109048"/>
              <a:gd name="connsiteY3" fmla="*/ 1136200 h 8723067"/>
              <a:gd name="connsiteX4" fmla="*/ 1109048 w 1109048"/>
              <a:gd name="connsiteY4" fmla="*/ 7478760 h 8723067"/>
              <a:gd name="connsiteX5" fmla="*/ 1066800 w 1109048"/>
              <a:gd name="connsiteY5" fmla="*/ 8723067 h 8723067"/>
              <a:gd name="connsiteX6" fmla="*/ 1066800 w 1109048"/>
              <a:gd name="connsiteY6" fmla="*/ 8723067 h 8723067"/>
              <a:gd name="connsiteX7" fmla="*/ 1066800 w 1109048"/>
              <a:gd name="connsiteY7" fmla="*/ 8723067 h 8723067"/>
              <a:gd name="connsiteX8" fmla="*/ 0 w 1109048"/>
              <a:gd name="connsiteY8" fmla="*/ 8723067 h 8723067"/>
              <a:gd name="connsiteX9" fmla="*/ 0 w 1109048"/>
              <a:gd name="connsiteY9" fmla="*/ 8723067 h 8723067"/>
              <a:gd name="connsiteX10" fmla="*/ 0 w 1109048"/>
              <a:gd name="connsiteY10" fmla="*/ 8723067 h 8723067"/>
              <a:gd name="connsiteX11" fmla="*/ 0 w 1109048"/>
              <a:gd name="connsiteY11" fmla="*/ 1136199 h 8723067"/>
              <a:gd name="connsiteX12" fmla="*/ 156230 w 1109048"/>
              <a:gd name="connsiteY12" fmla="*/ 759028 h 8723067"/>
              <a:gd name="connsiteX13" fmla="*/ 533401 w 1109048"/>
              <a:gd name="connsiteY13" fmla="*/ 602799 h 8723067"/>
              <a:gd name="connsiteX14" fmla="*/ 533400 w 1109048"/>
              <a:gd name="connsiteY14" fmla="*/ 602799 h 8723067"/>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66800 w 1109048"/>
              <a:gd name="connsiteY7" fmla="*/ 8120268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1084010 w 1109048"/>
              <a:gd name="connsiteY7" fmla="*/ 8053661 h 8120268"/>
              <a:gd name="connsiteX8" fmla="*/ 852372 w 1109048"/>
              <a:gd name="connsiteY8" fmla="*/ 8083096 h 8120268"/>
              <a:gd name="connsiteX9" fmla="*/ 0 w 1109048"/>
              <a:gd name="connsiteY9" fmla="*/ 8120268 h 8120268"/>
              <a:gd name="connsiteX10" fmla="*/ 0 w 1109048"/>
              <a:gd name="connsiteY10" fmla="*/ 8120268 h 8120268"/>
              <a:gd name="connsiteX11" fmla="*/ 0 w 1109048"/>
              <a:gd name="connsiteY11" fmla="*/ 8120268 h 8120268"/>
              <a:gd name="connsiteX12" fmla="*/ 0 w 1109048"/>
              <a:gd name="connsiteY12" fmla="*/ 533400 h 8120268"/>
              <a:gd name="connsiteX13" fmla="*/ 156230 w 1109048"/>
              <a:gd name="connsiteY13" fmla="*/ 156229 h 8120268"/>
              <a:gd name="connsiteX14" fmla="*/ 533401 w 1109048"/>
              <a:gd name="connsiteY14" fmla="*/ 0 h 8120268"/>
              <a:gd name="connsiteX15" fmla="*/ 533400 w 1109048"/>
              <a:gd name="connsiteY15"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1066800 w 1109048"/>
              <a:gd name="connsiteY6" fmla="*/ 8120268 h 8120268"/>
              <a:gd name="connsiteX7" fmla="*/ 852372 w 1109048"/>
              <a:gd name="connsiteY7" fmla="*/ 8083096 h 8120268"/>
              <a:gd name="connsiteX8" fmla="*/ 0 w 1109048"/>
              <a:gd name="connsiteY8" fmla="*/ 8120268 h 8120268"/>
              <a:gd name="connsiteX9" fmla="*/ 0 w 1109048"/>
              <a:gd name="connsiteY9" fmla="*/ 8120268 h 8120268"/>
              <a:gd name="connsiteX10" fmla="*/ 0 w 1109048"/>
              <a:gd name="connsiteY10" fmla="*/ 8120268 h 8120268"/>
              <a:gd name="connsiteX11" fmla="*/ 0 w 1109048"/>
              <a:gd name="connsiteY11" fmla="*/ 533400 h 8120268"/>
              <a:gd name="connsiteX12" fmla="*/ 156230 w 1109048"/>
              <a:gd name="connsiteY12" fmla="*/ 156229 h 8120268"/>
              <a:gd name="connsiteX13" fmla="*/ 533401 w 1109048"/>
              <a:gd name="connsiteY13" fmla="*/ 0 h 8120268"/>
              <a:gd name="connsiteX14" fmla="*/ 533400 w 1109048"/>
              <a:gd name="connsiteY14"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1066800 w 1109048"/>
              <a:gd name="connsiteY5" fmla="*/ 8120268 h 8120268"/>
              <a:gd name="connsiteX6" fmla="*/ 852372 w 1109048"/>
              <a:gd name="connsiteY6" fmla="*/ 8083096 h 8120268"/>
              <a:gd name="connsiteX7" fmla="*/ 0 w 1109048"/>
              <a:gd name="connsiteY7" fmla="*/ 8120268 h 8120268"/>
              <a:gd name="connsiteX8" fmla="*/ 0 w 1109048"/>
              <a:gd name="connsiteY8" fmla="*/ 8120268 h 8120268"/>
              <a:gd name="connsiteX9" fmla="*/ 0 w 1109048"/>
              <a:gd name="connsiteY9" fmla="*/ 8120268 h 8120268"/>
              <a:gd name="connsiteX10" fmla="*/ 0 w 1109048"/>
              <a:gd name="connsiteY10" fmla="*/ 533400 h 8120268"/>
              <a:gd name="connsiteX11" fmla="*/ 156230 w 1109048"/>
              <a:gd name="connsiteY11" fmla="*/ 156229 h 8120268"/>
              <a:gd name="connsiteX12" fmla="*/ 533401 w 1109048"/>
              <a:gd name="connsiteY12" fmla="*/ 0 h 8120268"/>
              <a:gd name="connsiteX13" fmla="*/ 533400 w 1109048"/>
              <a:gd name="connsiteY13"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0 w 1109048"/>
              <a:gd name="connsiteY8" fmla="*/ 8120268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0 w 1109048"/>
              <a:gd name="connsiteY7" fmla="*/ 8120268 h 8120268"/>
              <a:gd name="connsiteX8" fmla="*/ 17782 w 1109048"/>
              <a:gd name="connsiteY8" fmla="*/ 7974865 h 8120268"/>
              <a:gd name="connsiteX9" fmla="*/ 0 w 1109048"/>
              <a:gd name="connsiteY9" fmla="*/ 533400 h 8120268"/>
              <a:gd name="connsiteX10" fmla="*/ 156230 w 1109048"/>
              <a:gd name="connsiteY10" fmla="*/ 156229 h 8120268"/>
              <a:gd name="connsiteX11" fmla="*/ 533401 w 1109048"/>
              <a:gd name="connsiteY11" fmla="*/ 0 h 8120268"/>
              <a:gd name="connsiteX12" fmla="*/ 533400 w 1109048"/>
              <a:gd name="connsiteY12" fmla="*/ 0 h 8120268"/>
              <a:gd name="connsiteX0" fmla="*/ 533400 w 1109048"/>
              <a:gd name="connsiteY0" fmla="*/ 0 h 8120268"/>
              <a:gd name="connsiteX1" fmla="*/ 533400 w 1109048"/>
              <a:gd name="connsiteY1" fmla="*/ 0 h 8120268"/>
              <a:gd name="connsiteX2" fmla="*/ 910571 w 1109048"/>
              <a:gd name="connsiteY2" fmla="*/ 156230 h 8120268"/>
              <a:gd name="connsiteX3" fmla="*/ 1066800 w 1109048"/>
              <a:gd name="connsiteY3" fmla="*/ 533401 h 8120268"/>
              <a:gd name="connsiteX4" fmla="*/ 1109048 w 1109048"/>
              <a:gd name="connsiteY4" fmla="*/ 6875961 h 8120268"/>
              <a:gd name="connsiteX5" fmla="*/ 852372 w 1109048"/>
              <a:gd name="connsiteY5" fmla="*/ 8083096 h 8120268"/>
              <a:gd name="connsiteX6" fmla="*/ 0 w 1109048"/>
              <a:gd name="connsiteY6" fmla="*/ 8120268 h 8120268"/>
              <a:gd name="connsiteX7" fmla="*/ 17782 w 1109048"/>
              <a:gd name="connsiteY7" fmla="*/ 7974865 h 8120268"/>
              <a:gd name="connsiteX8" fmla="*/ 0 w 1109048"/>
              <a:gd name="connsiteY8" fmla="*/ 533400 h 8120268"/>
              <a:gd name="connsiteX9" fmla="*/ 156230 w 1109048"/>
              <a:gd name="connsiteY9" fmla="*/ 156229 h 8120268"/>
              <a:gd name="connsiteX10" fmla="*/ 533401 w 1109048"/>
              <a:gd name="connsiteY10" fmla="*/ 0 h 8120268"/>
              <a:gd name="connsiteX11" fmla="*/ 533400 w 1109048"/>
              <a:gd name="connsiteY11" fmla="*/ 0 h 8120268"/>
              <a:gd name="connsiteX0" fmla="*/ 533400 w 1109048"/>
              <a:gd name="connsiteY0" fmla="*/ 0 h 8083096"/>
              <a:gd name="connsiteX1" fmla="*/ 533400 w 1109048"/>
              <a:gd name="connsiteY1" fmla="*/ 0 h 8083096"/>
              <a:gd name="connsiteX2" fmla="*/ 910571 w 1109048"/>
              <a:gd name="connsiteY2" fmla="*/ 156230 h 8083096"/>
              <a:gd name="connsiteX3" fmla="*/ 1066800 w 1109048"/>
              <a:gd name="connsiteY3" fmla="*/ 533401 h 8083096"/>
              <a:gd name="connsiteX4" fmla="*/ 1109048 w 1109048"/>
              <a:gd name="connsiteY4" fmla="*/ 6875961 h 8083096"/>
              <a:gd name="connsiteX5" fmla="*/ 852372 w 1109048"/>
              <a:gd name="connsiteY5" fmla="*/ 8083096 h 8083096"/>
              <a:gd name="connsiteX6" fmla="*/ 17782 w 1109048"/>
              <a:gd name="connsiteY6" fmla="*/ 7974865 h 8083096"/>
              <a:gd name="connsiteX7" fmla="*/ 0 w 1109048"/>
              <a:gd name="connsiteY7" fmla="*/ 533400 h 8083096"/>
              <a:gd name="connsiteX8" fmla="*/ 156230 w 1109048"/>
              <a:gd name="connsiteY8" fmla="*/ 156229 h 8083096"/>
              <a:gd name="connsiteX9" fmla="*/ 533401 w 1109048"/>
              <a:gd name="connsiteY9" fmla="*/ 0 h 8083096"/>
              <a:gd name="connsiteX10" fmla="*/ 533400 w 1109048"/>
              <a:gd name="connsiteY10" fmla="*/ 0 h 8083096"/>
              <a:gd name="connsiteX0" fmla="*/ 533400 w 1100209"/>
              <a:gd name="connsiteY0" fmla="*/ 0 h 8083096"/>
              <a:gd name="connsiteX1" fmla="*/ 533400 w 1100209"/>
              <a:gd name="connsiteY1" fmla="*/ 0 h 8083096"/>
              <a:gd name="connsiteX2" fmla="*/ 910571 w 1100209"/>
              <a:gd name="connsiteY2" fmla="*/ 156230 h 8083096"/>
              <a:gd name="connsiteX3" fmla="*/ 1066800 w 1100209"/>
              <a:gd name="connsiteY3" fmla="*/ 533401 h 8083096"/>
              <a:gd name="connsiteX4" fmla="*/ 1100209 w 1100209"/>
              <a:gd name="connsiteY4" fmla="*/ 6755640 h 8083096"/>
              <a:gd name="connsiteX5" fmla="*/ 852372 w 1100209"/>
              <a:gd name="connsiteY5" fmla="*/ 8083096 h 8083096"/>
              <a:gd name="connsiteX6" fmla="*/ 17782 w 1100209"/>
              <a:gd name="connsiteY6" fmla="*/ 7974865 h 8083096"/>
              <a:gd name="connsiteX7" fmla="*/ 0 w 1100209"/>
              <a:gd name="connsiteY7" fmla="*/ 533400 h 8083096"/>
              <a:gd name="connsiteX8" fmla="*/ 156230 w 1100209"/>
              <a:gd name="connsiteY8" fmla="*/ 156229 h 8083096"/>
              <a:gd name="connsiteX9" fmla="*/ 533401 w 1100209"/>
              <a:gd name="connsiteY9" fmla="*/ 0 h 8083096"/>
              <a:gd name="connsiteX10" fmla="*/ 533400 w 1100209"/>
              <a:gd name="connsiteY10" fmla="*/ 0 h 8083096"/>
              <a:gd name="connsiteX0" fmla="*/ 533400 w 1100209"/>
              <a:gd name="connsiteY0" fmla="*/ 0 h 8104720"/>
              <a:gd name="connsiteX1" fmla="*/ 533400 w 1100209"/>
              <a:gd name="connsiteY1" fmla="*/ 0 h 8104720"/>
              <a:gd name="connsiteX2" fmla="*/ 910571 w 1100209"/>
              <a:gd name="connsiteY2" fmla="*/ 156230 h 8104720"/>
              <a:gd name="connsiteX3" fmla="*/ 1066800 w 1100209"/>
              <a:gd name="connsiteY3" fmla="*/ 533401 h 8104720"/>
              <a:gd name="connsiteX4" fmla="*/ 1100209 w 1100209"/>
              <a:gd name="connsiteY4" fmla="*/ 6755640 h 8104720"/>
              <a:gd name="connsiteX5" fmla="*/ 848624 w 1100209"/>
              <a:gd name="connsiteY5" fmla="*/ 8104720 h 8104720"/>
              <a:gd name="connsiteX6" fmla="*/ 17782 w 1100209"/>
              <a:gd name="connsiteY6" fmla="*/ 7974865 h 8104720"/>
              <a:gd name="connsiteX7" fmla="*/ 0 w 1100209"/>
              <a:gd name="connsiteY7" fmla="*/ 533400 h 8104720"/>
              <a:gd name="connsiteX8" fmla="*/ 156230 w 1100209"/>
              <a:gd name="connsiteY8" fmla="*/ 156229 h 8104720"/>
              <a:gd name="connsiteX9" fmla="*/ 533401 w 1100209"/>
              <a:gd name="connsiteY9" fmla="*/ 0 h 8104720"/>
              <a:gd name="connsiteX10" fmla="*/ 533400 w 1100209"/>
              <a:gd name="connsiteY10" fmla="*/ 0 h 810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209" h="8104720">
                <a:moveTo>
                  <a:pt x="533400" y="0"/>
                </a:moveTo>
                <a:lnTo>
                  <a:pt x="533400" y="0"/>
                </a:lnTo>
                <a:cubicBezTo>
                  <a:pt x="674867" y="0"/>
                  <a:pt x="810539" y="56198"/>
                  <a:pt x="910571" y="156230"/>
                </a:cubicBezTo>
                <a:cubicBezTo>
                  <a:pt x="1010603" y="256262"/>
                  <a:pt x="1055019" y="390601"/>
                  <a:pt x="1066800" y="533401"/>
                </a:cubicBezTo>
                <a:cubicBezTo>
                  <a:pt x="1066437" y="2679490"/>
                  <a:pt x="1093715" y="6711917"/>
                  <a:pt x="1100209" y="6755640"/>
                </a:cubicBezTo>
                <a:lnTo>
                  <a:pt x="848624" y="8104720"/>
                </a:lnTo>
                <a:lnTo>
                  <a:pt x="17782" y="7974865"/>
                </a:lnTo>
                <a:cubicBezTo>
                  <a:pt x="11855" y="5494377"/>
                  <a:pt x="5927" y="3013888"/>
                  <a:pt x="0" y="533400"/>
                </a:cubicBezTo>
                <a:cubicBezTo>
                  <a:pt x="0" y="391933"/>
                  <a:pt x="56198" y="256261"/>
                  <a:pt x="156230" y="156229"/>
                </a:cubicBezTo>
                <a:cubicBezTo>
                  <a:pt x="256262" y="56197"/>
                  <a:pt x="391935" y="0"/>
                  <a:pt x="533401" y="0"/>
                </a:cubicBezTo>
                <a:lnTo>
                  <a:pt x="533400" y="0"/>
                </a:lnTo>
                <a:close/>
              </a:path>
            </a:pathLst>
          </a:custGeom>
          <a:solidFill>
            <a:schemeClr val="accent1">
              <a:alpha val="30000"/>
            </a:schemeClr>
          </a:solidFill>
          <a:ln>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37" name="Freeform 36"/>
          <p:cNvSpPr/>
          <p:nvPr/>
        </p:nvSpPr>
        <p:spPr>
          <a:xfrm rot="15600000" flipH="1" flipV="1">
            <a:off x="4035568" y="-800856"/>
            <a:ext cx="2214124" cy="10833850"/>
          </a:xfrm>
          <a:custGeom>
            <a:avLst/>
            <a:gdLst>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0 w 2209695"/>
              <a:gd name="connsiteY9" fmla="*/ 9154402 h 9154402"/>
              <a:gd name="connsiteX10" fmla="*/ 1503 w 2209695"/>
              <a:gd name="connsiteY10" fmla="*/ 8780893 h 9154402"/>
              <a:gd name="connsiteX11" fmla="*/ 0 w 2209695"/>
              <a:gd name="connsiteY11" fmla="*/ 1104848 h 9154402"/>
              <a:gd name="connsiteX12" fmla="*/ 323604 w 2209695"/>
              <a:gd name="connsiteY12" fmla="*/ 323603 h 9154402"/>
              <a:gd name="connsiteX13" fmla="*/ 1104850 w 2209695"/>
              <a:gd name="connsiteY13" fmla="*/ 2 h 9154402"/>
              <a:gd name="connsiteX14" fmla="*/ 1104848 w 2209695"/>
              <a:gd name="connsiteY14"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0 w 2209695"/>
              <a:gd name="connsiteY8" fmla="*/ 9154402 h 9154402"/>
              <a:gd name="connsiteX9" fmla="*/ 1503 w 2209695"/>
              <a:gd name="connsiteY9" fmla="*/ 8780893 h 9154402"/>
              <a:gd name="connsiteX10" fmla="*/ 0 w 2209695"/>
              <a:gd name="connsiteY10" fmla="*/ 1104848 h 9154402"/>
              <a:gd name="connsiteX11" fmla="*/ 323604 w 2209695"/>
              <a:gd name="connsiteY11" fmla="*/ 323603 h 9154402"/>
              <a:gd name="connsiteX12" fmla="*/ 1104850 w 2209695"/>
              <a:gd name="connsiteY12" fmla="*/ 2 h 9154402"/>
              <a:gd name="connsiteX13" fmla="*/ 1104848 w 2209695"/>
              <a:gd name="connsiteY13"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0 w 2209695"/>
              <a:gd name="connsiteY7" fmla="*/ 9154402 h 9154402"/>
              <a:gd name="connsiteX8" fmla="*/ 1503 w 2209695"/>
              <a:gd name="connsiteY8" fmla="*/ 8780893 h 9154402"/>
              <a:gd name="connsiteX9" fmla="*/ 0 w 2209695"/>
              <a:gd name="connsiteY9" fmla="*/ 1104848 h 9154402"/>
              <a:gd name="connsiteX10" fmla="*/ 323604 w 2209695"/>
              <a:gd name="connsiteY10" fmla="*/ 323603 h 9154402"/>
              <a:gd name="connsiteX11" fmla="*/ 1104850 w 2209695"/>
              <a:gd name="connsiteY11" fmla="*/ 2 h 9154402"/>
              <a:gd name="connsiteX12" fmla="*/ 1104848 w 2209695"/>
              <a:gd name="connsiteY12" fmla="*/ 0 h 9154402"/>
              <a:gd name="connsiteX0" fmla="*/ 1144487 w 2249334"/>
              <a:gd name="connsiteY0" fmla="*/ 0 h 9154755"/>
              <a:gd name="connsiteX1" fmla="*/ 1144487 w 2249334"/>
              <a:gd name="connsiteY1" fmla="*/ 0 h 9154755"/>
              <a:gd name="connsiteX2" fmla="*/ 1925732 w 2249334"/>
              <a:gd name="connsiteY2" fmla="*/ 323604 h 9154755"/>
              <a:gd name="connsiteX3" fmla="*/ 2249333 w 2249334"/>
              <a:gd name="connsiteY3" fmla="*/ 1104850 h 9154755"/>
              <a:gd name="connsiteX4" fmla="*/ 2249334 w 2249334"/>
              <a:gd name="connsiteY4" fmla="*/ 9154402 h 9154755"/>
              <a:gd name="connsiteX5" fmla="*/ 2249334 w 2249334"/>
              <a:gd name="connsiteY5" fmla="*/ 9154402 h 9154755"/>
              <a:gd name="connsiteX6" fmla="*/ 2249334 w 2249334"/>
              <a:gd name="connsiteY6" fmla="*/ 9154402 h 9154755"/>
              <a:gd name="connsiteX7" fmla="*/ 0 w 2249334"/>
              <a:gd name="connsiteY7" fmla="*/ 9154755 h 9154755"/>
              <a:gd name="connsiteX8" fmla="*/ 41142 w 2249334"/>
              <a:gd name="connsiteY8" fmla="*/ 8780893 h 9154755"/>
              <a:gd name="connsiteX9" fmla="*/ 39639 w 2249334"/>
              <a:gd name="connsiteY9" fmla="*/ 1104848 h 9154755"/>
              <a:gd name="connsiteX10" fmla="*/ 363243 w 2249334"/>
              <a:gd name="connsiteY10" fmla="*/ 323603 h 9154755"/>
              <a:gd name="connsiteX11" fmla="*/ 1144489 w 2249334"/>
              <a:gd name="connsiteY11" fmla="*/ 2 h 9154755"/>
              <a:gd name="connsiteX12" fmla="*/ 1144487 w 2249334"/>
              <a:gd name="connsiteY12" fmla="*/ 0 h 9154755"/>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1503 w 2209695"/>
              <a:gd name="connsiteY7" fmla="*/ 8780893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1104848 w 2209695"/>
              <a:gd name="connsiteY0" fmla="*/ 0 h 9154402"/>
              <a:gd name="connsiteX1" fmla="*/ 1104848 w 2209695"/>
              <a:gd name="connsiteY1" fmla="*/ 0 h 9154402"/>
              <a:gd name="connsiteX2" fmla="*/ 1886093 w 2209695"/>
              <a:gd name="connsiteY2" fmla="*/ 323604 h 9154402"/>
              <a:gd name="connsiteX3" fmla="*/ 2209694 w 2209695"/>
              <a:gd name="connsiteY3" fmla="*/ 1104850 h 9154402"/>
              <a:gd name="connsiteX4" fmla="*/ 2209695 w 2209695"/>
              <a:gd name="connsiteY4" fmla="*/ 9154402 h 9154402"/>
              <a:gd name="connsiteX5" fmla="*/ 2209695 w 2209695"/>
              <a:gd name="connsiteY5" fmla="*/ 9154402 h 9154402"/>
              <a:gd name="connsiteX6" fmla="*/ 2209695 w 2209695"/>
              <a:gd name="connsiteY6" fmla="*/ 9154402 h 9154402"/>
              <a:gd name="connsiteX7" fmla="*/ 37157 w 2209695"/>
              <a:gd name="connsiteY7" fmla="*/ 8792966 h 9154402"/>
              <a:gd name="connsiteX8" fmla="*/ 0 w 2209695"/>
              <a:gd name="connsiteY8" fmla="*/ 1104848 h 9154402"/>
              <a:gd name="connsiteX9" fmla="*/ 323604 w 2209695"/>
              <a:gd name="connsiteY9" fmla="*/ 323603 h 9154402"/>
              <a:gd name="connsiteX10" fmla="*/ 1104850 w 2209695"/>
              <a:gd name="connsiteY10" fmla="*/ 2 h 9154402"/>
              <a:gd name="connsiteX11" fmla="*/ 1104848 w 2209695"/>
              <a:gd name="connsiteY11" fmla="*/ 0 h 9154402"/>
              <a:gd name="connsiteX0" fmla="*/ 37157 w 2301135"/>
              <a:gd name="connsiteY0" fmla="*/ 8792966 h 9245842"/>
              <a:gd name="connsiteX1" fmla="*/ 0 w 2301135"/>
              <a:gd name="connsiteY1" fmla="*/ 1104848 h 9245842"/>
              <a:gd name="connsiteX2" fmla="*/ 323604 w 2301135"/>
              <a:gd name="connsiteY2" fmla="*/ 323603 h 9245842"/>
              <a:gd name="connsiteX3" fmla="*/ 1104850 w 2301135"/>
              <a:gd name="connsiteY3" fmla="*/ 2 h 9245842"/>
              <a:gd name="connsiteX4" fmla="*/ 1104848 w 2301135"/>
              <a:gd name="connsiteY4" fmla="*/ 0 h 9245842"/>
              <a:gd name="connsiteX5" fmla="*/ 1104848 w 2301135"/>
              <a:gd name="connsiteY5" fmla="*/ 0 h 9245842"/>
              <a:gd name="connsiteX6" fmla="*/ 1886093 w 2301135"/>
              <a:gd name="connsiteY6" fmla="*/ 323604 h 9245842"/>
              <a:gd name="connsiteX7" fmla="*/ 2209694 w 2301135"/>
              <a:gd name="connsiteY7" fmla="*/ 1104850 h 9245842"/>
              <a:gd name="connsiteX8" fmla="*/ 2209695 w 2301135"/>
              <a:gd name="connsiteY8" fmla="*/ 9154402 h 9245842"/>
              <a:gd name="connsiteX9" fmla="*/ 2209695 w 2301135"/>
              <a:gd name="connsiteY9" fmla="*/ 9154402 h 9245842"/>
              <a:gd name="connsiteX10" fmla="*/ 2301135 w 2301135"/>
              <a:gd name="connsiteY10" fmla="*/ 9245842 h 9245842"/>
              <a:gd name="connsiteX0" fmla="*/ 37157 w 2209695"/>
              <a:gd name="connsiteY0" fmla="*/ 8792966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 name="connsiteX0" fmla="*/ 93577 w 2209695"/>
              <a:gd name="connsiteY0" fmla="*/ 8811781 h 9154402"/>
              <a:gd name="connsiteX1" fmla="*/ 0 w 2209695"/>
              <a:gd name="connsiteY1" fmla="*/ 1104848 h 9154402"/>
              <a:gd name="connsiteX2" fmla="*/ 323604 w 2209695"/>
              <a:gd name="connsiteY2" fmla="*/ 323603 h 9154402"/>
              <a:gd name="connsiteX3" fmla="*/ 1104850 w 2209695"/>
              <a:gd name="connsiteY3" fmla="*/ 2 h 9154402"/>
              <a:gd name="connsiteX4" fmla="*/ 1104848 w 2209695"/>
              <a:gd name="connsiteY4" fmla="*/ 0 h 9154402"/>
              <a:gd name="connsiteX5" fmla="*/ 1104848 w 2209695"/>
              <a:gd name="connsiteY5" fmla="*/ 0 h 9154402"/>
              <a:gd name="connsiteX6" fmla="*/ 1886093 w 2209695"/>
              <a:gd name="connsiteY6" fmla="*/ 323604 h 9154402"/>
              <a:gd name="connsiteX7" fmla="*/ 2209694 w 2209695"/>
              <a:gd name="connsiteY7" fmla="*/ 1104850 h 9154402"/>
              <a:gd name="connsiteX8" fmla="*/ 2209695 w 2209695"/>
              <a:gd name="connsiteY8" fmla="*/ 9154402 h 9154402"/>
              <a:gd name="connsiteX9" fmla="*/ 2209695 w 2209695"/>
              <a:gd name="connsiteY9" fmla="*/ 9154402 h 91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9695" h="9154402">
                <a:moveTo>
                  <a:pt x="93577" y="8811781"/>
                </a:moveTo>
                <a:lnTo>
                  <a:pt x="0" y="1104848"/>
                </a:lnTo>
                <a:cubicBezTo>
                  <a:pt x="0" y="811824"/>
                  <a:pt x="116404" y="530802"/>
                  <a:pt x="323604" y="323603"/>
                </a:cubicBezTo>
                <a:cubicBezTo>
                  <a:pt x="530804" y="116404"/>
                  <a:pt x="811826" y="1"/>
                  <a:pt x="1104850" y="2"/>
                </a:cubicBezTo>
                <a:lnTo>
                  <a:pt x="1104848" y="0"/>
                </a:lnTo>
                <a:lnTo>
                  <a:pt x="1104848" y="0"/>
                </a:lnTo>
                <a:cubicBezTo>
                  <a:pt x="1397872" y="0"/>
                  <a:pt x="1678894" y="116404"/>
                  <a:pt x="1886093" y="323604"/>
                </a:cubicBezTo>
                <a:cubicBezTo>
                  <a:pt x="2093292" y="530804"/>
                  <a:pt x="2209695" y="811826"/>
                  <a:pt x="2209694" y="1104850"/>
                </a:cubicBezTo>
                <a:cubicBezTo>
                  <a:pt x="2209694" y="3788034"/>
                  <a:pt x="2209695" y="6471218"/>
                  <a:pt x="2209695" y="9154402"/>
                </a:cubicBezTo>
                <a:lnTo>
                  <a:pt x="2209695" y="9154402"/>
                </a:lnTo>
              </a:path>
            </a:pathLst>
          </a:custGeom>
          <a:solidFill>
            <a:srgbClr val="073779">
              <a:alpha val="80000"/>
            </a:srgbClr>
          </a:solidFill>
          <a:ln w="254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3" name="Text Placeholder 2"/>
          <p:cNvSpPr>
            <a:spLocks noGrp="1"/>
          </p:cNvSpPr>
          <p:nvPr>
            <p:ph type="body" idx="1"/>
          </p:nvPr>
        </p:nvSpPr>
        <p:spPr>
          <a:xfrm rot="21000000">
            <a:off x="1037499" y="5846807"/>
            <a:ext cx="8074430" cy="1078180"/>
          </a:xfrm>
        </p:spPr>
        <p:txBody>
          <a:bodyPr vert="horz" lIns="104306" tIns="52153" rIns="104306" bIns="52153" rtlCol="0" anchor="ctr" anchorCtr="0">
            <a:normAutofit/>
          </a:bodyPr>
          <a:lstStyle>
            <a:lvl1pPr marL="0" indent="0" algn="r" defTabSz="1043056" rtl="0" eaLnBrk="1" latinLnBrk="0" hangingPunct="1">
              <a:spcAft>
                <a:spcPts val="0"/>
              </a:spcAft>
              <a:buFontTx/>
              <a:buNone/>
              <a:defRPr sz="2700" kern="1200">
                <a:solidFill>
                  <a:schemeClr val="bg1"/>
                </a:solidFill>
                <a:effectLst/>
                <a:latin typeface="+mn-lt"/>
                <a:ea typeface="+mn-ea"/>
                <a:cs typeface="+mn-cs"/>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grpSp>
        <p:nvGrpSpPr>
          <p:cNvPr id="33" name="Group 32"/>
          <p:cNvGrpSpPr/>
          <p:nvPr/>
        </p:nvGrpSpPr>
        <p:grpSpPr>
          <a:xfrm>
            <a:off x="3259007" y="-1082298"/>
            <a:ext cx="5135212" cy="3014621"/>
            <a:chOff x="2786799" y="-981635"/>
            <a:chExt cx="4391155" cy="2734235"/>
          </a:xfrm>
        </p:grpSpPr>
        <p:sp>
          <p:nvSpPr>
            <p:cNvPr id="17" name="Oval 16"/>
            <p:cNvSpPr/>
            <p:nvPr/>
          </p:nvSpPr>
          <p:spPr>
            <a:xfrm>
              <a:off x="4495800" y="1143000"/>
              <a:ext cx="609600" cy="6096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nvGrpSpPr>
            <p:cNvPr id="31" name="Group 30"/>
            <p:cNvGrpSpPr/>
            <p:nvPr/>
          </p:nvGrpSpPr>
          <p:grpSpPr>
            <a:xfrm flipH="1">
              <a:off x="2913529" y="-726141"/>
              <a:ext cx="1671367" cy="1685976"/>
              <a:chOff x="7015433" y="-737502"/>
              <a:chExt cx="1671367" cy="1685976"/>
            </a:xfrm>
          </p:grpSpPr>
          <p:sp>
            <p:nvSpPr>
              <p:cNvPr id="24" name="Arc 23"/>
              <p:cNvSpPr/>
              <p:nvPr/>
            </p:nvSpPr>
            <p:spPr>
              <a:xfrm rot="6387309">
                <a:off x="7124585" y="-846654"/>
                <a:ext cx="1453063" cy="1671367"/>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5" name="Oval 24"/>
              <p:cNvSpPr/>
              <p:nvPr/>
            </p:nvSpPr>
            <p:spPr>
              <a:xfrm>
                <a:off x="7624910" y="304800"/>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6" name="Oval 25"/>
              <p:cNvSpPr/>
              <p:nvPr/>
            </p:nvSpPr>
            <p:spPr>
              <a:xfrm>
                <a:off x="7062935" y="145351"/>
                <a:ext cx="756423" cy="6436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grpSp>
          <p:nvGrpSpPr>
            <p:cNvPr id="30" name="Group 29"/>
            <p:cNvGrpSpPr/>
            <p:nvPr/>
          </p:nvGrpSpPr>
          <p:grpSpPr>
            <a:xfrm>
              <a:off x="3352800" y="-981635"/>
              <a:ext cx="3825154" cy="2064221"/>
              <a:chOff x="3441115" y="-977153"/>
              <a:chExt cx="4194039" cy="2064221"/>
            </a:xfrm>
          </p:grpSpPr>
          <p:sp>
            <p:nvSpPr>
              <p:cNvPr id="20" name="Pie 19"/>
              <p:cNvSpPr/>
              <p:nvPr/>
            </p:nvSpPr>
            <p:spPr>
              <a:xfrm>
                <a:off x="3481535" y="-772181"/>
                <a:ext cx="3505316" cy="1521076"/>
              </a:xfrm>
              <a:prstGeom prst="pie">
                <a:avLst>
                  <a:gd name="adj1" fmla="val 22874"/>
                  <a:gd name="adj2" fmla="val 1078625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1" name="Oval 20"/>
              <p:cNvSpPr/>
              <p:nvPr/>
            </p:nvSpPr>
            <p:spPr>
              <a:xfrm>
                <a:off x="4607455" y="134134"/>
                <a:ext cx="1023669" cy="95293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2" name="Arc 21"/>
              <p:cNvSpPr/>
              <p:nvPr/>
            </p:nvSpPr>
            <p:spPr>
              <a:xfrm rot="12469977">
                <a:off x="3441115" y="-185498"/>
                <a:ext cx="1133352" cy="831645"/>
              </a:xfrm>
              <a:prstGeom prst="arc">
                <a:avLst>
                  <a:gd name="adj1" fmla="val 11101214"/>
                  <a:gd name="adj2" fmla="val 21230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7" name="Arc 26"/>
              <p:cNvSpPr/>
              <p:nvPr/>
            </p:nvSpPr>
            <p:spPr>
              <a:xfrm rot="6387309">
                <a:off x="5658551" y="-1047889"/>
                <a:ext cx="1905868" cy="2047339"/>
              </a:xfrm>
              <a:prstGeom prst="arc">
                <a:avLst>
                  <a:gd name="adj1" fmla="val 15243146"/>
                  <a:gd name="adj2" fmla="val 43690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8" name="Oval 27"/>
            <p:cNvSpPr/>
            <p:nvPr/>
          </p:nvSpPr>
          <p:spPr>
            <a:xfrm>
              <a:off x="3063128" y="89647"/>
              <a:ext cx="267260" cy="26726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2" name="Chord 31"/>
            <p:cNvSpPr/>
            <p:nvPr/>
          </p:nvSpPr>
          <p:spPr>
            <a:xfrm rot="17618442">
              <a:off x="2809659" y="-85690"/>
              <a:ext cx="182880" cy="228600"/>
            </a:xfrm>
            <a:prstGeom prst="chor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54" name="Round Same Side Corner Rectangle 53"/>
          <p:cNvSpPr/>
          <p:nvPr/>
        </p:nvSpPr>
        <p:spPr>
          <a:xfrm rot="4733987">
            <a:off x="1733281" y="2273441"/>
            <a:ext cx="892747" cy="3049392"/>
          </a:xfrm>
          <a:prstGeom prst="round2SameRect">
            <a:avLst>
              <a:gd name="adj1" fmla="val 50000"/>
              <a:gd name="adj2" fmla="val 0"/>
            </a:avLst>
          </a:prstGeom>
          <a:solidFill>
            <a:schemeClr val="accent1">
              <a:alpha val="65000"/>
            </a:schemeClr>
          </a:solidFill>
          <a:ln w="25400">
            <a:solidFill>
              <a:schemeClr val="accent2">
                <a:alpha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52" name="Freeform 51"/>
          <p:cNvSpPr/>
          <p:nvPr/>
        </p:nvSpPr>
        <p:spPr>
          <a:xfrm rot="4733987">
            <a:off x="976308" y="2344141"/>
            <a:ext cx="770829" cy="2938345"/>
          </a:xfrm>
          <a:custGeom>
            <a:avLst/>
            <a:gdLst>
              <a:gd name="connsiteX0" fmla="*/ 370199 w 740398"/>
              <a:gd name="connsiteY0" fmla="*/ 0 h 2607556"/>
              <a:gd name="connsiteX1" fmla="*/ 370199 w 740398"/>
              <a:gd name="connsiteY1" fmla="*/ 0 h 2607556"/>
              <a:gd name="connsiteX2" fmla="*/ 631969 w 740398"/>
              <a:gd name="connsiteY2" fmla="*/ 108429 h 2607556"/>
              <a:gd name="connsiteX3" fmla="*/ 740397 w 740398"/>
              <a:gd name="connsiteY3" fmla="*/ 370199 h 2607556"/>
              <a:gd name="connsiteX4" fmla="*/ 740398 w 740398"/>
              <a:gd name="connsiteY4" fmla="*/ 2607556 h 2607556"/>
              <a:gd name="connsiteX5" fmla="*/ 740398 w 740398"/>
              <a:gd name="connsiteY5" fmla="*/ 2607556 h 2607556"/>
              <a:gd name="connsiteX6" fmla="*/ 740398 w 740398"/>
              <a:gd name="connsiteY6" fmla="*/ 2607556 h 2607556"/>
              <a:gd name="connsiteX7" fmla="*/ 0 w 740398"/>
              <a:gd name="connsiteY7" fmla="*/ 2607556 h 2607556"/>
              <a:gd name="connsiteX8" fmla="*/ 0 w 740398"/>
              <a:gd name="connsiteY8" fmla="*/ 2607556 h 2607556"/>
              <a:gd name="connsiteX9" fmla="*/ 0 w 740398"/>
              <a:gd name="connsiteY9" fmla="*/ 2607556 h 2607556"/>
              <a:gd name="connsiteX10" fmla="*/ 0 w 740398"/>
              <a:gd name="connsiteY10" fmla="*/ 370199 h 2607556"/>
              <a:gd name="connsiteX11" fmla="*/ 108429 w 740398"/>
              <a:gd name="connsiteY11" fmla="*/ 108429 h 2607556"/>
              <a:gd name="connsiteX12" fmla="*/ 370199 w 740398"/>
              <a:gd name="connsiteY12" fmla="*/ 1 h 2607556"/>
              <a:gd name="connsiteX13" fmla="*/ 370199 w 740398"/>
              <a:gd name="connsiteY13" fmla="*/ 0 h 2607556"/>
              <a:gd name="connsiteX0" fmla="*/ 0 w 831838"/>
              <a:gd name="connsiteY0" fmla="*/ 2607556 h 2698996"/>
              <a:gd name="connsiteX1" fmla="*/ 0 w 831838"/>
              <a:gd name="connsiteY1" fmla="*/ 2607556 h 2698996"/>
              <a:gd name="connsiteX2" fmla="*/ 0 w 831838"/>
              <a:gd name="connsiteY2" fmla="*/ 2607556 h 2698996"/>
              <a:gd name="connsiteX3" fmla="*/ 0 w 831838"/>
              <a:gd name="connsiteY3" fmla="*/ 370199 h 2698996"/>
              <a:gd name="connsiteX4" fmla="*/ 108429 w 831838"/>
              <a:gd name="connsiteY4" fmla="*/ 108429 h 2698996"/>
              <a:gd name="connsiteX5" fmla="*/ 370199 w 831838"/>
              <a:gd name="connsiteY5" fmla="*/ 1 h 2698996"/>
              <a:gd name="connsiteX6" fmla="*/ 370199 w 831838"/>
              <a:gd name="connsiteY6" fmla="*/ 0 h 2698996"/>
              <a:gd name="connsiteX7" fmla="*/ 370199 w 831838"/>
              <a:gd name="connsiteY7" fmla="*/ 0 h 2698996"/>
              <a:gd name="connsiteX8" fmla="*/ 631969 w 831838"/>
              <a:gd name="connsiteY8" fmla="*/ 108429 h 2698996"/>
              <a:gd name="connsiteX9" fmla="*/ 740397 w 831838"/>
              <a:gd name="connsiteY9" fmla="*/ 370199 h 2698996"/>
              <a:gd name="connsiteX10" fmla="*/ 740398 w 831838"/>
              <a:gd name="connsiteY10" fmla="*/ 2607556 h 2698996"/>
              <a:gd name="connsiteX11" fmla="*/ 740398 w 831838"/>
              <a:gd name="connsiteY11" fmla="*/ 2607556 h 2698996"/>
              <a:gd name="connsiteX12" fmla="*/ 831838 w 831838"/>
              <a:gd name="connsiteY12" fmla="*/ 2698996 h 2698996"/>
              <a:gd name="connsiteX0" fmla="*/ 19377 w 851215"/>
              <a:gd name="connsiteY0" fmla="*/ 2607556 h 2698996"/>
              <a:gd name="connsiteX1" fmla="*/ 19377 w 851215"/>
              <a:gd name="connsiteY1" fmla="*/ 2607556 h 2698996"/>
              <a:gd name="connsiteX2" fmla="*/ 0 w 851215"/>
              <a:gd name="connsiteY2" fmla="*/ 2357093 h 2698996"/>
              <a:gd name="connsiteX3" fmla="*/ 19377 w 851215"/>
              <a:gd name="connsiteY3" fmla="*/ 370199 h 2698996"/>
              <a:gd name="connsiteX4" fmla="*/ 127806 w 851215"/>
              <a:gd name="connsiteY4" fmla="*/ 108429 h 2698996"/>
              <a:gd name="connsiteX5" fmla="*/ 389576 w 851215"/>
              <a:gd name="connsiteY5" fmla="*/ 1 h 2698996"/>
              <a:gd name="connsiteX6" fmla="*/ 389576 w 851215"/>
              <a:gd name="connsiteY6" fmla="*/ 0 h 2698996"/>
              <a:gd name="connsiteX7" fmla="*/ 389576 w 851215"/>
              <a:gd name="connsiteY7" fmla="*/ 0 h 2698996"/>
              <a:gd name="connsiteX8" fmla="*/ 651346 w 851215"/>
              <a:gd name="connsiteY8" fmla="*/ 108429 h 2698996"/>
              <a:gd name="connsiteX9" fmla="*/ 759774 w 851215"/>
              <a:gd name="connsiteY9" fmla="*/ 370199 h 2698996"/>
              <a:gd name="connsiteX10" fmla="*/ 759775 w 851215"/>
              <a:gd name="connsiteY10" fmla="*/ 2607556 h 2698996"/>
              <a:gd name="connsiteX11" fmla="*/ 759775 w 851215"/>
              <a:gd name="connsiteY11" fmla="*/ 2607556 h 2698996"/>
              <a:gd name="connsiteX12" fmla="*/ 851215 w 851215"/>
              <a:gd name="connsiteY12" fmla="*/ 2698996 h 2698996"/>
              <a:gd name="connsiteX0" fmla="*/ 19377 w 851215"/>
              <a:gd name="connsiteY0" fmla="*/ 2607556 h 2698996"/>
              <a:gd name="connsiteX1" fmla="*/ 0 w 851215"/>
              <a:gd name="connsiteY1" fmla="*/ 2357093 h 2698996"/>
              <a:gd name="connsiteX2" fmla="*/ 19377 w 851215"/>
              <a:gd name="connsiteY2" fmla="*/ 370199 h 2698996"/>
              <a:gd name="connsiteX3" fmla="*/ 127806 w 851215"/>
              <a:gd name="connsiteY3" fmla="*/ 108429 h 2698996"/>
              <a:gd name="connsiteX4" fmla="*/ 389576 w 851215"/>
              <a:gd name="connsiteY4" fmla="*/ 1 h 2698996"/>
              <a:gd name="connsiteX5" fmla="*/ 389576 w 851215"/>
              <a:gd name="connsiteY5" fmla="*/ 0 h 2698996"/>
              <a:gd name="connsiteX6" fmla="*/ 389576 w 851215"/>
              <a:gd name="connsiteY6" fmla="*/ 0 h 2698996"/>
              <a:gd name="connsiteX7" fmla="*/ 651346 w 851215"/>
              <a:gd name="connsiteY7" fmla="*/ 108429 h 2698996"/>
              <a:gd name="connsiteX8" fmla="*/ 759774 w 851215"/>
              <a:gd name="connsiteY8" fmla="*/ 370199 h 2698996"/>
              <a:gd name="connsiteX9" fmla="*/ 759775 w 851215"/>
              <a:gd name="connsiteY9" fmla="*/ 2607556 h 2698996"/>
              <a:gd name="connsiteX10" fmla="*/ 759775 w 851215"/>
              <a:gd name="connsiteY10" fmla="*/ 2607556 h 2698996"/>
              <a:gd name="connsiteX11" fmla="*/ 851215 w 851215"/>
              <a:gd name="connsiteY11" fmla="*/ 2698996 h 2698996"/>
              <a:gd name="connsiteX0" fmla="*/ 0 w 851215"/>
              <a:gd name="connsiteY0" fmla="*/ 2357093 h 2698996"/>
              <a:gd name="connsiteX1" fmla="*/ 19377 w 851215"/>
              <a:gd name="connsiteY1" fmla="*/ 370199 h 2698996"/>
              <a:gd name="connsiteX2" fmla="*/ 127806 w 851215"/>
              <a:gd name="connsiteY2" fmla="*/ 108429 h 2698996"/>
              <a:gd name="connsiteX3" fmla="*/ 389576 w 851215"/>
              <a:gd name="connsiteY3" fmla="*/ 1 h 2698996"/>
              <a:gd name="connsiteX4" fmla="*/ 389576 w 851215"/>
              <a:gd name="connsiteY4" fmla="*/ 0 h 2698996"/>
              <a:gd name="connsiteX5" fmla="*/ 389576 w 851215"/>
              <a:gd name="connsiteY5" fmla="*/ 0 h 2698996"/>
              <a:gd name="connsiteX6" fmla="*/ 651346 w 851215"/>
              <a:gd name="connsiteY6" fmla="*/ 108429 h 2698996"/>
              <a:gd name="connsiteX7" fmla="*/ 759774 w 851215"/>
              <a:gd name="connsiteY7" fmla="*/ 370199 h 2698996"/>
              <a:gd name="connsiteX8" fmla="*/ 759775 w 851215"/>
              <a:gd name="connsiteY8" fmla="*/ 2607556 h 2698996"/>
              <a:gd name="connsiteX9" fmla="*/ 759775 w 851215"/>
              <a:gd name="connsiteY9" fmla="*/ 2607556 h 2698996"/>
              <a:gd name="connsiteX10" fmla="*/ 851215 w 851215"/>
              <a:gd name="connsiteY10" fmla="*/ 2698996 h 2698996"/>
              <a:gd name="connsiteX0" fmla="*/ 0 w 759775"/>
              <a:gd name="connsiteY0" fmla="*/ 2357093 h 2607556"/>
              <a:gd name="connsiteX1" fmla="*/ 19377 w 759775"/>
              <a:gd name="connsiteY1" fmla="*/ 370199 h 2607556"/>
              <a:gd name="connsiteX2" fmla="*/ 127806 w 759775"/>
              <a:gd name="connsiteY2" fmla="*/ 108429 h 2607556"/>
              <a:gd name="connsiteX3" fmla="*/ 389576 w 759775"/>
              <a:gd name="connsiteY3" fmla="*/ 1 h 2607556"/>
              <a:gd name="connsiteX4" fmla="*/ 389576 w 759775"/>
              <a:gd name="connsiteY4" fmla="*/ 0 h 2607556"/>
              <a:gd name="connsiteX5" fmla="*/ 389576 w 759775"/>
              <a:gd name="connsiteY5" fmla="*/ 0 h 2607556"/>
              <a:gd name="connsiteX6" fmla="*/ 651346 w 759775"/>
              <a:gd name="connsiteY6" fmla="*/ 108429 h 2607556"/>
              <a:gd name="connsiteX7" fmla="*/ 759774 w 759775"/>
              <a:gd name="connsiteY7" fmla="*/ 370199 h 2607556"/>
              <a:gd name="connsiteX8" fmla="*/ 759775 w 759775"/>
              <a:gd name="connsiteY8" fmla="*/ 2607556 h 2607556"/>
              <a:gd name="connsiteX9" fmla="*/ 759775 w 759775"/>
              <a:gd name="connsiteY9" fmla="*/ 2607556 h 2607556"/>
              <a:gd name="connsiteX0" fmla="*/ 0 w 764702"/>
              <a:gd name="connsiteY0" fmla="*/ 2357093 h 2607556"/>
              <a:gd name="connsiteX1" fmla="*/ 19377 w 764702"/>
              <a:gd name="connsiteY1" fmla="*/ 370199 h 2607556"/>
              <a:gd name="connsiteX2" fmla="*/ 127806 w 764702"/>
              <a:gd name="connsiteY2" fmla="*/ 108429 h 2607556"/>
              <a:gd name="connsiteX3" fmla="*/ 389576 w 764702"/>
              <a:gd name="connsiteY3" fmla="*/ 1 h 2607556"/>
              <a:gd name="connsiteX4" fmla="*/ 389576 w 764702"/>
              <a:gd name="connsiteY4" fmla="*/ 0 h 2607556"/>
              <a:gd name="connsiteX5" fmla="*/ 389576 w 764702"/>
              <a:gd name="connsiteY5" fmla="*/ 0 h 2607556"/>
              <a:gd name="connsiteX6" fmla="*/ 651346 w 764702"/>
              <a:gd name="connsiteY6" fmla="*/ 108429 h 2607556"/>
              <a:gd name="connsiteX7" fmla="*/ 759774 w 764702"/>
              <a:gd name="connsiteY7" fmla="*/ 370199 h 2607556"/>
              <a:gd name="connsiteX8" fmla="*/ 759775 w 764702"/>
              <a:gd name="connsiteY8" fmla="*/ 2607556 h 2607556"/>
              <a:gd name="connsiteX9" fmla="*/ 764702 w 764702"/>
              <a:gd name="connsiteY9" fmla="*/ 2512599 h 2607556"/>
              <a:gd name="connsiteX0" fmla="*/ 0 w 778667"/>
              <a:gd name="connsiteY0" fmla="*/ 2357093 h 2512599"/>
              <a:gd name="connsiteX1" fmla="*/ 19377 w 778667"/>
              <a:gd name="connsiteY1" fmla="*/ 370199 h 2512599"/>
              <a:gd name="connsiteX2" fmla="*/ 127806 w 778667"/>
              <a:gd name="connsiteY2" fmla="*/ 108429 h 2512599"/>
              <a:gd name="connsiteX3" fmla="*/ 389576 w 778667"/>
              <a:gd name="connsiteY3" fmla="*/ 1 h 2512599"/>
              <a:gd name="connsiteX4" fmla="*/ 389576 w 778667"/>
              <a:gd name="connsiteY4" fmla="*/ 0 h 2512599"/>
              <a:gd name="connsiteX5" fmla="*/ 389576 w 778667"/>
              <a:gd name="connsiteY5" fmla="*/ 0 h 2512599"/>
              <a:gd name="connsiteX6" fmla="*/ 651346 w 778667"/>
              <a:gd name="connsiteY6" fmla="*/ 108429 h 2512599"/>
              <a:gd name="connsiteX7" fmla="*/ 759774 w 778667"/>
              <a:gd name="connsiteY7" fmla="*/ 370199 h 2512599"/>
              <a:gd name="connsiteX8" fmla="*/ 764702 w 778667"/>
              <a:gd name="connsiteY8" fmla="*/ 2512599 h 2512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8667" h="2512599">
                <a:moveTo>
                  <a:pt x="0" y="2357093"/>
                </a:moveTo>
                <a:lnTo>
                  <a:pt x="19377" y="370199"/>
                </a:lnTo>
                <a:cubicBezTo>
                  <a:pt x="19377" y="272016"/>
                  <a:pt x="58380" y="177855"/>
                  <a:pt x="127806" y="108429"/>
                </a:cubicBezTo>
                <a:cubicBezTo>
                  <a:pt x="197232" y="39003"/>
                  <a:pt x="291394" y="0"/>
                  <a:pt x="389576" y="1"/>
                </a:cubicBezTo>
                <a:lnTo>
                  <a:pt x="389576" y="0"/>
                </a:lnTo>
                <a:lnTo>
                  <a:pt x="389576" y="0"/>
                </a:lnTo>
                <a:cubicBezTo>
                  <a:pt x="487759" y="0"/>
                  <a:pt x="581920" y="39003"/>
                  <a:pt x="651346" y="108429"/>
                </a:cubicBezTo>
                <a:cubicBezTo>
                  <a:pt x="720772" y="177855"/>
                  <a:pt x="759775" y="272017"/>
                  <a:pt x="759774" y="370199"/>
                </a:cubicBezTo>
                <a:cubicBezTo>
                  <a:pt x="778667" y="770894"/>
                  <a:pt x="763675" y="2066266"/>
                  <a:pt x="764702" y="2512599"/>
                </a:cubicBezTo>
              </a:path>
            </a:pathLst>
          </a:custGeom>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53" name="Freeform 52"/>
          <p:cNvSpPr/>
          <p:nvPr/>
        </p:nvSpPr>
        <p:spPr>
          <a:xfrm rot="4733987">
            <a:off x="469669" y="3661570"/>
            <a:ext cx="418057" cy="1411958"/>
          </a:xfrm>
          <a:custGeom>
            <a:avLst/>
            <a:gdLst>
              <a:gd name="connsiteX0" fmla="*/ 229291 w 458582"/>
              <a:gd name="connsiteY0" fmla="*/ 0 h 1615047"/>
              <a:gd name="connsiteX1" fmla="*/ 229291 w 458582"/>
              <a:gd name="connsiteY1" fmla="*/ 0 h 1615047"/>
              <a:gd name="connsiteX2" fmla="*/ 391424 w 458582"/>
              <a:gd name="connsiteY2" fmla="*/ 67158 h 1615047"/>
              <a:gd name="connsiteX3" fmla="*/ 458582 w 458582"/>
              <a:gd name="connsiteY3" fmla="*/ 229291 h 1615047"/>
              <a:gd name="connsiteX4" fmla="*/ 458582 w 458582"/>
              <a:gd name="connsiteY4" fmla="*/ 1615047 h 1615047"/>
              <a:gd name="connsiteX5" fmla="*/ 458582 w 458582"/>
              <a:gd name="connsiteY5" fmla="*/ 1615047 h 1615047"/>
              <a:gd name="connsiteX6" fmla="*/ 458582 w 458582"/>
              <a:gd name="connsiteY6" fmla="*/ 1615047 h 1615047"/>
              <a:gd name="connsiteX7" fmla="*/ 0 w 458582"/>
              <a:gd name="connsiteY7" fmla="*/ 1615047 h 1615047"/>
              <a:gd name="connsiteX8" fmla="*/ 0 w 458582"/>
              <a:gd name="connsiteY8" fmla="*/ 1615047 h 1615047"/>
              <a:gd name="connsiteX9" fmla="*/ 0 w 458582"/>
              <a:gd name="connsiteY9" fmla="*/ 1615047 h 1615047"/>
              <a:gd name="connsiteX10" fmla="*/ 0 w 458582"/>
              <a:gd name="connsiteY10" fmla="*/ 229291 h 1615047"/>
              <a:gd name="connsiteX11" fmla="*/ 67158 w 458582"/>
              <a:gd name="connsiteY11" fmla="*/ 67158 h 1615047"/>
              <a:gd name="connsiteX12" fmla="*/ 229291 w 458582"/>
              <a:gd name="connsiteY12" fmla="*/ 0 h 1615047"/>
              <a:gd name="connsiteX0" fmla="*/ 0 w 550022"/>
              <a:gd name="connsiteY0" fmla="*/ 1615047 h 1706487"/>
              <a:gd name="connsiteX1" fmla="*/ 0 w 550022"/>
              <a:gd name="connsiteY1" fmla="*/ 1615047 h 1706487"/>
              <a:gd name="connsiteX2" fmla="*/ 0 w 550022"/>
              <a:gd name="connsiteY2" fmla="*/ 1615047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0 w 550022"/>
              <a:gd name="connsiteY1" fmla="*/ 1615047 h 1706487"/>
              <a:gd name="connsiteX2" fmla="*/ 9603 w 550022"/>
              <a:gd name="connsiteY2" fmla="*/ 1356566 h 1706487"/>
              <a:gd name="connsiteX3" fmla="*/ 0 w 550022"/>
              <a:gd name="connsiteY3" fmla="*/ 229291 h 1706487"/>
              <a:gd name="connsiteX4" fmla="*/ 67158 w 550022"/>
              <a:gd name="connsiteY4" fmla="*/ 67158 h 1706487"/>
              <a:gd name="connsiteX5" fmla="*/ 229291 w 550022"/>
              <a:gd name="connsiteY5" fmla="*/ 0 h 1706487"/>
              <a:gd name="connsiteX6" fmla="*/ 229291 w 550022"/>
              <a:gd name="connsiteY6" fmla="*/ 0 h 1706487"/>
              <a:gd name="connsiteX7" fmla="*/ 391424 w 550022"/>
              <a:gd name="connsiteY7" fmla="*/ 67158 h 1706487"/>
              <a:gd name="connsiteX8" fmla="*/ 458582 w 550022"/>
              <a:gd name="connsiteY8" fmla="*/ 229291 h 1706487"/>
              <a:gd name="connsiteX9" fmla="*/ 458582 w 550022"/>
              <a:gd name="connsiteY9" fmla="*/ 1615047 h 1706487"/>
              <a:gd name="connsiteX10" fmla="*/ 458582 w 550022"/>
              <a:gd name="connsiteY10" fmla="*/ 1615047 h 1706487"/>
              <a:gd name="connsiteX11" fmla="*/ 550022 w 550022"/>
              <a:gd name="connsiteY11" fmla="*/ 1706487 h 1706487"/>
              <a:gd name="connsiteX0" fmla="*/ 0 w 550022"/>
              <a:gd name="connsiteY0" fmla="*/ 1615047 h 1706487"/>
              <a:gd name="connsiteX1" fmla="*/ 9603 w 550022"/>
              <a:gd name="connsiteY1" fmla="*/ 1356566 h 1706487"/>
              <a:gd name="connsiteX2" fmla="*/ 0 w 550022"/>
              <a:gd name="connsiteY2" fmla="*/ 229291 h 1706487"/>
              <a:gd name="connsiteX3" fmla="*/ 67158 w 550022"/>
              <a:gd name="connsiteY3" fmla="*/ 67158 h 1706487"/>
              <a:gd name="connsiteX4" fmla="*/ 229291 w 550022"/>
              <a:gd name="connsiteY4" fmla="*/ 0 h 1706487"/>
              <a:gd name="connsiteX5" fmla="*/ 229291 w 550022"/>
              <a:gd name="connsiteY5" fmla="*/ 0 h 1706487"/>
              <a:gd name="connsiteX6" fmla="*/ 391424 w 550022"/>
              <a:gd name="connsiteY6" fmla="*/ 67158 h 1706487"/>
              <a:gd name="connsiteX7" fmla="*/ 458582 w 550022"/>
              <a:gd name="connsiteY7" fmla="*/ 229291 h 1706487"/>
              <a:gd name="connsiteX8" fmla="*/ 458582 w 550022"/>
              <a:gd name="connsiteY8" fmla="*/ 1615047 h 1706487"/>
              <a:gd name="connsiteX9" fmla="*/ 458582 w 550022"/>
              <a:gd name="connsiteY9" fmla="*/ 1615047 h 1706487"/>
              <a:gd name="connsiteX10" fmla="*/ 550022 w 550022"/>
              <a:gd name="connsiteY10" fmla="*/ 1706487 h 1706487"/>
              <a:gd name="connsiteX0" fmla="*/ 9603 w 550022"/>
              <a:gd name="connsiteY0" fmla="*/ 1356566 h 1706487"/>
              <a:gd name="connsiteX1" fmla="*/ 0 w 550022"/>
              <a:gd name="connsiteY1" fmla="*/ 229291 h 1706487"/>
              <a:gd name="connsiteX2" fmla="*/ 67158 w 550022"/>
              <a:gd name="connsiteY2" fmla="*/ 67158 h 1706487"/>
              <a:gd name="connsiteX3" fmla="*/ 229291 w 550022"/>
              <a:gd name="connsiteY3" fmla="*/ 0 h 1706487"/>
              <a:gd name="connsiteX4" fmla="*/ 229291 w 550022"/>
              <a:gd name="connsiteY4" fmla="*/ 0 h 1706487"/>
              <a:gd name="connsiteX5" fmla="*/ 391424 w 550022"/>
              <a:gd name="connsiteY5" fmla="*/ 67158 h 1706487"/>
              <a:gd name="connsiteX6" fmla="*/ 458582 w 550022"/>
              <a:gd name="connsiteY6" fmla="*/ 229291 h 1706487"/>
              <a:gd name="connsiteX7" fmla="*/ 458582 w 550022"/>
              <a:gd name="connsiteY7" fmla="*/ 1615047 h 1706487"/>
              <a:gd name="connsiteX8" fmla="*/ 458582 w 550022"/>
              <a:gd name="connsiteY8" fmla="*/ 1615047 h 1706487"/>
              <a:gd name="connsiteX9" fmla="*/ 550022 w 550022"/>
              <a:gd name="connsiteY9" fmla="*/ 1706487 h 170648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58582 w 458582"/>
              <a:gd name="connsiteY8" fmla="*/ 1615047 h 1615047"/>
              <a:gd name="connsiteX0" fmla="*/ 9603 w 458582"/>
              <a:gd name="connsiteY0" fmla="*/ 1356566 h 1615047"/>
              <a:gd name="connsiteX1" fmla="*/ 0 w 458582"/>
              <a:gd name="connsiteY1" fmla="*/ 229291 h 1615047"/>
              <a:gd name="connsiteX2" fmla="*/ 67158 w 458582"/>
              <a:gd name="connsiteY2" fmla="*/ 67158 h 1615047"/>
              <a:gd name="connsiteX3" fmla="*/ 229291 w 458582"/>
              <a:gd name="connsiteY3" fmla="*/ 0 h 1615047"/>
              <a:gd name="connsiteX4" fmla="*/ 229291 w 458582"/>
              <a:gd name="connsiteY4" fmla="*/ 0 h 1615047"/>
              <a:gd name="connsiteX5" fmla="*/ 391424 w 458582"/>
              <a:gd name="connsiteY5" fmla="*/ 67158 h 1615047"/>
              <a:gd name="connsiteX6" fmla="*/ 458582 w 458582"/>
              <a:gd name="connsiteY6" fmla="*/ 229291 h 1615047"/>
              <a:gd name="connsiteX7" fmla="*/ 458582 w 458582"/>
              <a:gd name="connsiteY7" fmla="*/ 1615047 h 1615047"/>
              <a:gd name="connsiteX8" fmla="*/ 447473 w 458582"/>
              <a:gd name="connsiteY8" fmla="*/ 1462129 h 1615047"/>
              <a:gd name="connsiteX0" fmla="*/ 9603 w 458582"/>
              <a:gd name="connsiteY0" fmla="*/ 1356566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28227 w 458582"/>
              <a:gd name="connsiteY0" fmla="*/ 1401330 h 1462129"/>
              <a:gd name="connsiteX1" fmla="*/ 0 w 458582"/>
              <a:gd name="connsiteY1" fmla="*/ 229291 h 1462129"/>
              <a:gd name="connsiteX2" fmla="*/ 67158 w 458582"/>
              <a:gd name="connsiteY2" fmla="*/ 67158 h 1462129"/>
              <a:gd name="connsiteX3" fmla="*/ 229291 w 458582"/>
              <a:gd name="connsiteY3" fmla="*/ 0 h 1462129"/>
              <a:gd name="connsiteX4" fmla="*/ 229291 w 458582"/>
              <a:gd name="connsiteY4" fmla="*/ 0 h 1462129"/>
              <a:gd name="connsiteX5" fmla="*/ 391424 w 458582"/>
              <a:gd name="connsiteY5" fmla="*/ 67158 h 1462129"/>
              <a:gd name="connsiteX6" fmla="*/ 458582 w 458582"/>
              <a:gd name="connsiteY6" fmla="*/ 229291 h 1462129"/>
              <a:gd name="connsiteX7" fmla="*/ 447473 w 458582"/>
              <a:gd name="connsiteY7" fmla="*/ 1462129 h 1462129"/>
              <a:gd name="connsiteX0" fmla="*/ 0 w 459179"/>
              <a:gd name="connsiteY0" fmla="*/ 1379079 h 1462129"/>
              <a:gd name="connsiteX1" fmla="*/ 597 w 459179"/>
              <a:gd name="connsiteY1" fmla="*/ 229291 h 1462129"/>
              <a:gd name="connsiteX2" fmla="*/ 67755 w 459179"/>
              <a:gd name="connsiteY2" fmla="*/ 67158 h 1462129"/>
              <a:gd name="connsiteX3" fmla="*/ 229888 w 459179"/>
              <a:gd name="connsiteY3" fmla="*/ 0 h 1462129"/>
              <a:gd name="connsiteX4" fmla="*/ 229888 w 459179"/>
              <a:gd name="connsiteY4" fmla="*/ 0 h 1462129"/>
              <a:gd name="connsiteX5" fmla="*/ 392021 w 459179"/>
              <a:gd name="connsiteY5" fmla="*/ 67158 h 1462129"/>
              <a:gd name="connsiteX6" fmla="*/ 459179 w 459179"/>
              <a:gd name="connsiteY6" fmla="*/ 229291 h 1462129"/>
              <a:gd name="connsiteX7" fmla="*/ 448070 w 459179"/>
              <a:gd name="connsiteY7" fmla="*/ 1462129 h 146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9179" h="1462129">
                <a:moveTo>
                  <a:pt x="0" y="1379079"/>
                </a:moveTo>
                <a:lnTo>
                  <a:pt x="597" y="229291"/>
                </a:lnTo>
                <a:cubicBezTo>
                  <a:pt x="597" y="168479"/>
                  <a:pt x="24755" y="110158"/>
                  <a:pt x="67755" y="67158"/>
                </a:cubicBezTo>
                <a:cubicBezTo>
                  <a:pt x="110755" y="24158"/>
                  <a:pt x="169077" y="0"/>
                  <a:pt x="229888" y="0"/>
                </a:cubicBezTo>
                <a:lnTo>
                  <a:pt x="229888" y="0"/>
                </a:lnTo>
                <a:cubicBezTo>
                  <a:pt x="290700" y="0"/>
                  <a:pt x="349021" y="24158"/>
                  <a:pt x="392021" y="67158"/>
                </a:cubicBezTo>
                <a:cubicBezTo>
                  <a:pt x="435021" y="110158"/>
                  <a:pt x="459179" y="168480"/>
                  <a:pt x="459179" y="229291"/>
                </a:cubicBezTo>
                <a:lnTo>
                  <a:pt x="448070" y="1462129"/>
                </a:lnTo>
              </a:path>
            </a:pathLst>
          </a:custGeom>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2" name="Title 1"/>
          <p:cNvSpPr>
            <a:spLocks noGrp="1"/>
          </p:cNvSpPr>
          <p:nvPr>
            <p:ph type="title"/>
          </p:nvPr>
        </p:nvSpPr>
        <p:spPr>
          <a:xfrm rot="21000000">
            <a:off x="701845" y="3737251"/>
            <a:ext cx="8913694" cy="1851830"/>
          </a:xfrm>
        </p:spPr>
        <p:txBody>
          <a:bodyPr vert="horz" lIns="104306" tIns="52153" rIns="104306" bIns="52153" rtlCol="0" anchor="b" anchorCtr="0">
            <a:noAutofit/>
          </a:bodyPr>
          <a:lstStyle>
            <a:lvl1pPr algn="r" defTabSz="1043056" rtl="0" eaLnBrk="1" latinLnBrk="0" hangingPunct="1">
              <a:lnSpc>
                <a:spcPts val="6388"/>
              </a:lnSpc>
              <a:spcBef>
                <a:spcPct val="0"/>
              </a:spcBef>
              <a:buNone/>
              <a:defRPr sz="5200" kern="1200">
                <a:solidFill>
                  <a:schemeClr val="bg1"/>
                </a:solidFill>
                <a:latin typeface="+mj-lt"/>
                <a:ea typeface="+mj-ea"/>
                <a:cs typeface="+mj-cs"/>
              </a:defRPr>
            </a:lvl1pPr>
          </a:lstStyle>
          <a:p>
            <a:r>
              <a:rPr lang="en-US" smtClean="0"/>
              <a:t>Click to edit Master title style</a:t>
            </a:r>
            <a:endParaRPr/>
          </a:p>
        </p:txBody>
      </p:sp>
      <p:sp>
        <p:nvSpPr>
          <p:cNvPr id="29" name="Rectangle 28"/>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2" name="Round Same Side Corner Rectangle 31"/>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817731" y="3334308"/>
            <a:ext cx="4277360" cy="3722871"/>
          </a:xfrm>
        </p:spPr>
        <p:txBody>
          <a:bodyPr>
            <a:normAutofit/>
          </a:bodyPr>
          <a:lstStyle>
            <a:lvl1pPr>
              <a:defRPr sz="2300"/>
            </a:lvl1pPr>
            <a:lvl2pPr>
              <a:defRPr sz="2100"/>
            </a:lvl2pPr>
            <a:lvl3pPr>
              <a:defRPr sz="21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556374" y="3334308"/>
            <a:ext cx="4277360" cy="3722871"/>
          </a:xfrm>
        </p:spPr>
        <p:txBody>
          <a:bodyPr>
            <a:normAutofit/>
          </a:bodyPr>
          <a:lstStyle>
            <a:lvl1pPr>
              <a:defRPr sz="2300"/>
            </a:lvl1pPr>
            <a:lvl2pPr>
              <a:defRPr sz="2100"/>
            </a:lvl2pPr>
            <a:lvl3pPr>
              <a:defRPr sz="21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5" name="Round Same Side Corner Rectangle 34"/>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833566" y="3192535"/>
            <a:ext cx="4277360" cy="756126"/>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500" b="1">
                <a:effectLst/>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833566" y="4032674"/>
            <a:ext cx="4277360" cy="3024504"/>
          </a:xfrm>
        </p:spPr>
        <p:txBody>
          <a:bodyPr>
            <a:normAutofit/>
          </a:bodyPr>
          <a:lstStyle>
            <a:lvl1pPr>
              <a:defRPr sz="2100"/>
            </a:lvl1pPr>
            <a:lvl2pPr>
              <a:defRPr sz="2100"/>
            </a:lvl2pPr>
            <a:lvl3pPr>
              <a:defRPr sz="2100"/>
            </a:lvl3pPr>
            <a:lvl4pPr>
              <a:defRPr sz="2100"/>
            </a:lvl4pPr>
            <a:lvl5pPr>
              <a:defRPr sz="21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582584" y="3192535"/>
            <a:ext cx="4277360" cy="756126"/>
          </a:xfrm>
          <a:prstGeom prst="roundRect">
            <a:avLst>
              <a:gd name="adj" fmla="val 50000"/>
            </a:avLst>
          </a:prstGeom>
          <a:solidFill>
            <a:schemeClr val="accent1">
              <a:alpha val="80000"/>
            </a:schemeClr>
          </a:solidFill>
          <a:ln>
            <a:solidFill>
              <a:schemeClr val="accent2">
                <a:alpha val="80000"/>
              </a:schemeClr>
            </a:solidFill>
          </a:ln>
        </p:spPr>
        <p:txBody>
          <a:bodyPr anchor="ctr" anchorCtr="0">
            <a:noAutofit/>
          </a:bodyPr>
          <a:lstStyle>
            <a:lvl1pPr marL="0" indent="0" algn="ctr">
              <a:spcBef>
                <a:spcPts val="0"/>
              </a:spcBef>
              <a:spcAft>
                <a:spcPts val="0"/>
              </a:spcAft>
              <a:buNone/>
              <a:defRPr sz="2500" b="1">
                <a:effectLst/>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582584" y="4032674"/>
            <a:ext cx="4277360" cy="3024504"/>
          </a:xfrm>
        </p:spPr>
        <p:txBody>
          <a:bodyPr>
            <a:normAutofit/>
          </a:bodyPr>
          <a:lstStyle>
            <a:lvl1pPr>
              <a:defRPr sz="2100"/>
            </a:lvl1pPr>
            <a:lvl2pPr>
              <a:defRPr sz="2100"/>
            </a:lvl2pPr>
            <a:lvl3pPr>
              <a:defRPr sz="2100"/>
            </a:lvl3pPr>
            <a:lvl4pPr>
              <a:defRPr sz="2100"/>
            </a:lvl4pPr>
            <a:lvl5pPr>
              <a:defRPr sz="21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ound Same Side Corner Rectangle 6"/>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3" name="Rounded Rectangle 32"/>
          <p:cNvSpPr/>
          <p:nvPr/>
        </p:nvSpPr>
        <p:spPr>
          <a:xfrm>
            <a:off x="428851" y="1596267"/>
            <a:ext cx="4383180" cy="5292884"/>
          </a:xfrm>
          <a:prstGeom prst="roundRect">
            <a:avLst/>
          </a:prstGeom>
          <a:solidFill>
            <a:schemeClr val="accent1">
              <a:alpha val="60000"/>
            </a:schemeClr>
          </a:solidFill>
          <a:ln w="635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
        <p:nvSpPr>
          <p:cNvPr id="2" name="Title 1"/>
          <p:cNvSpPr>
            <a:spLocks noGrp="1"/>
          </p:cNvSpPr>
          <p:nvPr>
            <p:ph type="title"/>
          </p:nvPr>
        </p:nvSpPr>
        <p:spPr>
          <a:xfrm>
            <a:off x="623780" y="1848309"/>
            <a:ext cx="4010025" cy="1176196"/>
          </a:xfrm>
        </p:spPr>
        <p:txBody>
          <a:bodyPr anchor="b"/>
          <a:lstStyle>
            <a:lvl1pPr algn="ctr">
              <a:lnSpc>
                <a:spcPct val="100000"/>
              </a:lnSpc>
              <a:defRPr sz="3400" b="0"/>
            </a:lvl1pPr>
          </a:lstStyle>
          <a:p>
            <a:r>
              <a:rPr lang="en-US" smtClean="0"/>
              <a:t>Click to edit Master title style</a:t>
            </a:r>
            <a:endParaRPr/>
          </a:p>
        </p:txBody>
      </p:sp>
      <p:sp>
        <p:nvSpPr>
          <p:cNvPr id="3" name="Content Placeholder 2"/>
          <p:cNvSpPr>
            <a:spLocks noGrp="1"/>
          </p:cNvSpPr>
          <p:nvPr>
            <p:ph idx="1"/>
          </p:nvPr>
        </p:nvSpPr>
        <p:spPr>
          <a:xfrm>
            <a:off x="5268074" y="1092183"/>
            <a:ext cx="4979768" cy="5796968"/>
          </a:xfrm>
        </p:spPr>
        <p:txBody>
          <a:bodyPr>
            <a:normAutofit/>
          </a:bodyPr>
          <a:lstStyle>
            <a:lvl1pPr>
              <a:defRPr sz="2300"/>
            </a:lvl1pPr>
            <a:lvl2pPr>
              <a:defRPr sz="2100"/>
            </a:lvl2pPr>
            <a:lvl3pPr>
              <a:defRPr sz="21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23782" y="3143112"/>
            <a:ext cx="4010025" cy="3493997"/>
          </a:xfrm>
        </p:spPr>
        <p:txBody>
          <a:bodyPr>
            <a:normAutofit/>
          </a:bodyPr>
          <a:lstStyle>
            <a:lvl1pPr marL="0" indent="0" algn="ctr">
              <a:spcAft>
                <a:spcPts val="1141"/>
              </a:spcAft>
              <a:buNone/>
              <a:defRPr sz="18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4" name="Rectangle 33"/>
          <p:cNvSpPr/>
          <p:nvPr/>
        </p:nvSpPr>
        <p:spPr>
          <a:xfrm>
            <a:off x="10694" y="2730456"/>
            <a:ext cx="10672013" cy="4816805"/>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cxnSp>
        <p:nvCxnSpPr>
          <p:cNvPr id="36" name="Straight Connector 35"/>
          <p:cNvCxnSpPr/>
          <p:nvPr/>
        </p:nvCxnSpPr>
        <p:spPr>
          <a:xfrm>
            <a:off x="10694" y="2730456"/>
            <a:ext cx="10672013" cy="175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5236621" y="1092183"/>
            <a:ext cx="4621358" cy="1578661"/>
          </a:xfrm>
        </p:spPr>
        <p:txBody>
          <a:bodyPr anchor="b"/>
          <a:lstStyle>
            <a:lvl1pPr algn="l">
              <a:lnSpc>
                <a:spcPct val="100000"/>
              </a:lnSpc>
              <a:defRPr sz="3400" b="0"/>
            </a:lvl1pPr>
          </a:lstStyle>
          <a:p>
            <a:r>
              <a:rPr lang="en-US" smtClean="0"/>
              <a:t>Click to edit Master title style</a:t>
            </a:r>
            <a:endParaRPr/>
          </a:p>
        </p:txBody>
      </p:sp>
      <p:sp>
        <p:nvSpPr>
          <p:cNvPr id="3" name="Picture Placeholder 2"/>
          <p:cNvSpPr>
            <a:spLocks noGrp="1"/>
          </p:cNvSpPr>
          <p:nvPr>
            <p:ph type="pic" idx="1"/>
          </p:nvPr>
        </p:nvSpPr>
        <p:spPr>
          <a:xfrm rot="21416935">
            <a:off x="484491" y="1457203"/>
            <a:ext cx="4331518" cy="5736525"/>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5236621" y="2809220"/>
            <a:ext cx="4621358" cy="4079931"/>
          </a:xfrm>
        </p:spPr>
        <p:txBody>
          <a:bodyPr>
            <a:normAutofit/>
          </a:bodyPr>
          <a:lstStyle>
            <a:lvl1pPr marL="0" indent="0">
              <a:spcAft>
                <a:spcPts val="1141"/>
              </a:spcAft>
              <a:buNone/>
              <a:defRPr sz="21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grpSp>
        <p:nvGrpSpPr>
          <p:cNvPr id="34" name="Group 33"/>
          <p:cNvGrpSpPr/>
          <p:nvPr/>
        </p:nvGrpSpPr>
        <p:grpSpPr>
          <a:xfrm>
            <a:off x="10694" y="4200702"/>
            <a:ext cx="10672013" cy="3346559"/>
            <a:chOff x="9144" y="3810000"/>
            <a:chExt cx="9125712" cy="3035300"/>
          </a:xfrm>
        </p:grpSpPr>
        <p:sp>
          <p:nvSpPr>
            <p:cNvPr id="35" name="Rectangle 34"/>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6" name="Straight Connector 35"/>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21338992">
            <a:off x="2815275" y="1015863"/>
            <a:ext cx="5062850" cy="3683294"/>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834085" y="5628939"/>
            <a:ext cx="9025230" cy="1413413"/>
          </a:xfrm>
        </p:spPr>
        <p:txBody>
          <a:bodyPr>
            <a:normAutofit/>
          </a:bodyPr>
          <a:lstStyle>
            <a:lvl1pPr marL="0" indent="0" algn="ctr">
              <a:spcBef>
                <a:spcPts val="0"/>
              </a:spcBef>
              <a:spcAft>
                <a:spcPts val="342"/>
              </a:spcAft>
              <a:buNone/>
              <a:defRPr sz="21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2" name="Title 1"/>
          <p:cNvSpPr>
            <a:spLocks noGrp="1"/>
          </p:cNvSpPr>
          <p:nvPr>
            <p:ph type="title"/>
          </p:nvPr>
        </p:nvSpPr>
        <p:spPr>
          <a:xfrm>
            <a:off x="833566" y="4900304"/>
            <a:ext cx="9024413" cy="797825"/>
          </a:xfrm>
        </p:spPr>
        <p:txBody>
          <a:bodyPr anchor="b"/>
          <a:lstStyle>
            <a:lvl1pPr algn="ctr">
              <a:lnSpc>
                <a:spcPct val="100000"/>
              </a:lnSpc>
              <a:defRPr sz="4100" b="0"/>
            </a:lvl1pPr>
          </a:lstStyle>
          <a:p>
            <a:r>
              <a:rPr lang="en-US" smtClean="0"/>
              <a:t>Click to edit Master title style</a:t>
            </a:r>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2 Pictures above Caption">
    <p:spTree>
      <p:nvGrpSpPr>
        <p:cNvPr id="1" name=""/>
        <p:cNvGrpSpPr/>
        <p:nvPr/>
      </p:nvGrpSpPr>
      <p:grpSpPr>
        <a:xfrm>
          <a:off x="0" y="0"/>
          <a:ext cx="0" cy="0"/>
          <a:chOff x="0" y="0"/>
          <a:chExt cx="0" cy="0"/>
        </a:xfrm>
      </p:grpSpPr>
      <p:grpSp>
        <p:nvGrpSpPr>
          <p:cNvPr id="36" name="Group 35"/>
          <p:cNvGrpSpPr/>
          <p:nvPr/>
        </p:nvGrpSpPr>
        <p:grpSpPr>
          <a:xfrm>
            <a:off x="10694" y="4200702"/>
            <a:ext cx="10672013" cy="3346559"/>
            <a:chOff x="9144" y="3810000"/>
            <a:chExt cx="9125712" cy="3035300"/>
          </a:xfrm>
        </p:grpSpPr>
        <p:sp>
          <p:nvSpPr>
            <p:cNvPr id="33" name="Rectangle 32"/>
            <p:cNvSpPr/>
            <p:nvPr/>
          </p:nvSpPr>
          <p:spPr>
            <a:xfrm>
              <a:off x="9144" y="3810000"/>
              <a:ext cx="9125712" cy="30353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5" name="Straight Connector 34"/>
            <p:cNvCxnSpPr/>
            <p:nvPr/>
          </p:nvCxnSpPr>
          <p:spPr>
            <a:xfrm>
              <a:off x="9144" y="3810000"/>
              <a:ext cx="9125712" cy="1588"/>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21338992">
            <a:off x="5034833" y="1100134"/>
            <a:ext cx="5062850" cy="3504724"/>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
        <p:nvSpPr>
          <p:cNvPr id="4" name="Text Placeholder 3"/>
          <p:cNvSpPr>
            <a:spLocks noGrp="1"/>
          </p:cNvSpPr>
          <p:nvPr>
            <p:ph type="body" sz="half" idx="2"/>
          </p:nvPr>
        </p:nvSpPr>
        <p:spPr>
          <a:xfrm>
            <a:off x="834085" y="5628939"/>
            <a:ext cx="9025230" cy="1413413"/>
          </a:xfrm>
        </p:spPr>
        <p:txBody>
          <a:bodyPr>
            <a:normAutofit/>
          </a:bodyPr>
          <a:lstStyle>
            <a:lvl1pPr marL="0" indent="0" algn="ctr">
              <a:spcBef>
                <a:spcPts val="0"/>
              </a:spcBef>
              <a:spcAft>
                <a:spcPts val="342"/>
              </a:spcAft>
              <a:buNone/>
              <a:defRPr sz="2100">
                <a:effectLst/>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2" name="Title 1"/>
          <p:cNvSpPr>
            <a:spLocks noGrp="1"/>
          </p:cNvSpPr>
          <p:nvPr>
            <p:ph type="title"/>
          </p:nvPr>
        </p:nvSpPr>
        <p:spPr>
          <a:xfrm>
            <a:off x="833566" y="4900304"/>
            <a:ext cx="9024413" cy="797825"/>
          </a:xfrm>
        </p:spPr>
        <p:txBody>
          <a:bodyPr anchor="b"/>
          <a:lstStyle>
            <a:lvl1pPr algn="ctr">
              <a:lnSpc>
                <a:spcPct val="100000"/>
              </a:lnSpc>
              <a:defRPr sz="4100" b="0"/>
            </a:lvl1pPr>
          </a:lstStyle>
          <a:p>
            <a:r>
              <a:rPr lang="en-US" smtClean="0"/>
              <a:t>Click to edit Master title style</a:t>
            </a:r>
            <a:endParaRPr/>
          </a:p>
        </p:txBody>
      </p:sp>
      <p:sp>
        <p:nvSpPr>
          <p:cNvPr id="34" name="Picture Placeholder 2"/>
          <p:cNvSpPr>
            <a:spLocks noGrp="1"/>
          </p:cNvSpPr>
          <p:nvPr>
            <p:ph type="pic" idx="13"/>
          </p:nvPr>
        </p:nvSpPr>
        <p:spPr>
          <a:xfrm rot="153739">
            <a:off x="528281" y="1043925"/>
            <a:ext cx="5062850" cy="3504724"/>
          </a:xfrm>
          <a:prstGeom prst="roundRect">
            <a:avLst>
              <a:gd name="adj" fmla="val 7476"/>
            </a:avLst>
          </a:prstGeom>
          <a:ln w="63500">
            <a:solidFill>
              <a:schemeClr val="accent2"/>
            </a:solidFill>
          </a:ln>
        </p:spPr>
        <p:txBody>
          <a:bodyPr>
            <a:normAutofit/>
          </a:bodyPr>
          <a:lstStyle>
            <a:lvl1pPr marL="0" indent="0">
              <a:buNone/>
              <a:defRPr sz="23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ound Same Side Corner Rectangle 7"/>
          <p:cNvSpPr/>
          <p:nvPr/>
        </p:nvSpPr>
        <p:spPr>
          <a:xfrm rot="16200000">
            <a:off x="4696658" y="-2885509"/>
            <a:ext cx="1598979" cy="10394504"/>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normAutofit/>
          </a:bodyPr>
          <a:lstStyle>
            <a:lvl1pPr>
              <a:defRPr sz="2500"/>
            </a:lvl1pPr>
            <a:lvl2pPr>
              <a:defRPr sz="2300"/>
            </a:lvl2pPr>
            <a:lvl3pPr>
              <a:defRPr sz="2100"/>
            </a:lvl3pPr>
            <a:lvl4pPr>
              <a:defRPr sz="2100"/>
            </a:lvl4pPr>
            <a:lvl5pPr>
              <a:defRPr sz="2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8" name="Round Same Side Corner Rectangle 7"/>
          <p:cNvSpPr/>
          <p:nvPr/>
        </p:nvSpPr>
        <p:spPr>
          <a:xfrm>
            <a:off x="8536117" y="489258"/>
            <a:ext cx="1795594" cy="7057179"/>
          </a:xfrm>
          <a:prstGeom prst="round2SameRect">
            <a:avLst>
              <a:gd name="adj1" fmla="val 50000"/>
              <a:gd name="adj2" fmla="val 0"/>
            </a:avLst>
          </a:prstGeom>
          <a:solidFill>
            <a:srgbClr val="073779">
              <a:alpha val="30000"/>
            </a:srgbClr>
          </a:solidFill>
          <a:ln w="254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marL="0" algn="ctr" defTabSz="1043056" rtl="0" eaLnBrk="1" latinLnBrk="0" hangingPunct="1"/>
            <a:endParaRPr sz="2100" kern="1200">
              <a:solidFill>
                <a:schemeClr val="lt1"/>
              </a:solidFill>
              <a:latin typeface="+mn-lt"/>
              <a:ea typeface="+mn-ea"/>
              <a:cs typeface="+mn-cs"/>
            </a:endParaRPr>
          </a:p>
        </p:txBody>
      </p:sp>
      <p:sp>
        <p:nvSpPr>
          <p:cNvPr id="2" name="Vertical Title 1"/>
          <p:cNvSpPr>
            <a:spLocks noGrp="1"/>
          </p:cNvSpPr>
          <p:nvPr>
            <p:ph type="title" orient="vert"/>
          </p:nvPr>
        </p:nvSpPr>
        <p:spPr>
          <a:xfrm>
            <a:off x="8558285" y="1008169"/>
            <a:ext cx="1689557" cy="604901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3566" y="1304689"/>
            <a:ext cx="7139307" cy="575248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ounded Rectangle 9"/>
          <p:cNvSpPr/>
          <p:nvPr/>
        </p:nvSpPr>
        <p:spPr>
          <a:xfrm rot="20707748">
            <a:off x="-722177" y="-719468"/>
            <a:ext cx="7793886" cy="4347001"/>
          </a:xfrm>
          <a:custGeom>
            <a:avLst/>
            <a:gdLst/>
            <a:ahLst/>
            <a:cxnLst/>
            <a:rect l="l" t="t" r="r" b="b"/>
            <a:pathLst>
              <a:path w="6664606" h="3942692">
                <a:moveTo>
                  <a:pt x="1046923" y="0"/>
                </a:moveTo>
                <a:lnTo>
                  <a:pt x="6664606" y="1491692"/>
                </a:lnTo>
                <a:lnTo>
                  <a:pt x="6664606" y="3860602"/>
                </a:lnTo>
                <a:cubicBezTo>
                  <a:pt x="6664606" y="3905939"/>
                  <a:pt x="6627853" y="3942692"/>
                  <a:pt x="6582516" y="3942692"/>
                </a:cubicBezTo>
                <a:lnTo>
                  <a:pt x="0" y="3942692"/>
                </a:lnTo>
                <a:close/>
              </a:path>
            </a:pathLst>
          </a:cu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2" name="Rounded Rectangle 11"/>
          <p:cNvSpPr/>
          <p:nvPr/>
        </p:nvSpPr>
        <p:spPr>
          <a:xfrm rot="20707748">
            <a:off x="7213312" y="-487139"/>
            <a:ext cx="3656280" cy="2675302"/>
          </a:xfrm>
          <a:custGeom>
            <a:avLst/>
            <a:gdLst/>
            <a:ahLst/>
            <a:cxnLst/>
            <a:rect l="l" t="t" r="r" b="b"/>
            <a:pathLst>
              <a:path w="3126510" h="2426476">
                <a:moveTo>
                  <a:pt x="0" y="0"/>
                </a:moveTo>
                <a:lnTo>
                  <a:pt x="3126510" y="830198"/>
                </a:lnTo>
                <a:lnTo>
                  <a:pt x="2702642" y="2426476"/>
                </a:lnTo>
                <a:lnTo>
                  <a:pt x="82091" y="2426476"/>
                </a:lnTo>
                <a:cubicBezTo>
                  <a:pt x="36754" y="2426475"/>
                  <a:pt x="1" y="2389722"/>
                  <a:pt x="1" y="2344385"/>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1" name="Rounded Rectangle 10"/>
          <p:cNvSpPr/>
          <p:nvPr/>
        </p:nvSpPr>
        <p:spPr>
          <a:xfrm rot="20707748">
            <a:off x="8354626" y="2206818"/>
            <a:ext cx="3133474" cy="5453235"/>
          </a:xfrm>
          <a:custGeom>
            <a:avLst/>
            <a:gdLst/>
            <a:ahLst/>
            <a:cxnLst/>
            <a:rect l="l" t="t" r="r" b="b"/>
            <a:pathLst>
              <a:path w="2679455" h="4946037">
                <a:moveTo>
                  <a:pt x="2679455" y="0"/>
                </a:moveTo>
                <a:lnTo>
                  <a:pt x="1366108" y="4946037"/>
                </a:lnTo>
                <a:lnTo>
                  <a:pt x="0" y="4583288"/>
                </a:lnTo>
                <a:lnTo>
                  <a:pt x="0" y="82090"/>
                </a:lnTo>
                <a:cubicBezTo>
                  <a:pt x="0" y="36753"/>
                  <a:pt x="36753" y="0"/>
                  <a:pt x="82090"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9" name="Rounded Rectangle 8"/>
          <p:cNvSpPr/>
          <p:nvPr/>
        </p:nvSpPr>
        <p:spPr>
          <a:xfrm rot="20707748">
            <a:off x="-240462" y="3664084"/>
            <a:ext cx="8628246" cy="5025181"/>
          </a:xfrm>
          <a:custGeom>
            <a:avLst/>
            <a:gdLst/>
            <a:ahLst/>
            <a:cxnLst/>
            <a:rect l="l" t="t" r="r" b="b"/>
            <a:pathLst>
              <a:path w="7378073" h="4557796">
                <a:moveTo>
                  <a:pt x="7327936" y="6451"/>
                </a:moveTo>
                <a:cubicBezTo>
                  <a:pt x="7357400" y="18913"/>
                  <a:pt x="7378073" y="48087"/>
                  <a:pt x="7378073" y="82090"/>
                </a:cubicBezTo>
                <a:lnTo>
                  <a:pt x="7378073" y="4557796"/>
                </a:lnTo>
                <a:lnTo>
                  <a:pt x="0" y="2598658"/>
                </a:lnTo>
                <a:lnTo>
                  <a:pt x="690034" y="0"/>
                </a:lnTo>
                <a:lnTo>
                  <a:pt x="7295983" y="0"/>
                </a:lnTo>
                <a:cubicBezTo>
                  <a:pt x="7307317" y="0"/>
                  <a:pt x="7318115" y="2297"/>
                  <a:pt x="7327936"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ctrTitle"/>
          </p:nvPr>
        </p:nvSpPr>
        <p:spPr>
          <a:xfrm rot="-900000">
            <a:off x="640662" y="4005194"/>
            <a:ext cx="6999311" cy="1770802"/>
          </a:xfrm>
        </p:spPr>
        <p:txBody>
          <a:bodyPr>
            <a:normAutofit/>
          </a:bodyPr>
          <a:lstStyle>
            <a:lvl1pPr>
              <a:lnSpc>
                <a:spcPts val="6844"/>
              </a:lnSpc>
              <a:defRPr sz="6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rot="-900000">
            <a:off x="2574117" y="5542755"/>
            <a:ext cx="5444111" cy="1244218"/>
          </a:xfrm>
        </p:spPr>
        <p:txBody>
          <a:bodyPr>
            <a:normAutofit/>
          </a:bodyPr>
          <a:lstStyle>
            <a:lvl1pPr marL="0" indent="0" algn="r">
              <a:buNone/>
              <a:defRPr sz="2700">
                <a:solidFill>
                  <a:schemeClr val="tx1"/>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900000">
            <a:off x="7883769" y="2550505"/>
            <a:ext cx="1782233" cy="402567"/>
          </a:xfrm>
        </p:spPr>
        <p:txBody>
          <a:bodyPr/>
          <a:lstStyle>
            <a:lvl1pPr algn="l">
              <a:defRPr sz="2100">
                <a:solidFill>
                  <a:schemeClr val="tx1"/>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a:xfrm rot="-900000">
            <a:off x="7661373" y="1685385"/>
            <a:ext cx="2883835" cy="402567"/>
          </a:xfrm>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a:xfrm rot="-900000">
            <a:off x="7544927" y="1281227"/>
            <a:ext cx="2495127" cy="464214"/>
          </a:xfrm>
        </p:spPr>
        <p:txBody>
          <a:bodyPr anchor="ctr"/>
          <a:lstStyle>
            <a:lvl1pPr algn="l">
              <a:defRPr sz="2700">
                <a:solidFill>
                  <a:schemeClr val="tx1"/>
                </a:solidFill>
              </a:defRPr>
            </a:lvl1pPr>
          </a:lstStyle>
          <a:p>
            <a:fld id="{4782523E-B35E-2245-B457-F4B522D56155}"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ounded Rectangle 8"/>
          <p:cNvSpPr/>
          <p:nvPr/>
        </p:nvSpPr>
        <p:spPr>
          <a:xfrm rot="907748">
            <a:off x="-1012083" y="937825"/>
            <a:ext cx="4228057" cy="6782561"/>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907748">
            <a:off x="20756" y="-563962"/>
            <a:ext cx="4368336" cy="1530093"/>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907748">
            <a:off x="2510565" y="7266000"/>
            <a:ext cx="2316699" cy="590526"/>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907748">
            <a:off x="3724846" y="-610406"/>
            <a:ext cx="7932261" cy="8629123"/>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571886" y="3164911"/>
            <a:ext cx="5584346" cy="1982946"/>
          </a:xfrm>
        </p:spPr>
        <p:txBody>
          <a:bodyPr/>
          <a:lstStyle/>
          <a:p>
            <a:r>
              <a:rPr lang="en-US" smtClean="0"/>
              <a:t>Click to edit Master title style</a:t>
            </a:r>
            <a:endParaRPr lang="en-US"/>
          </a:p>
        </p:txBody>
      </p:sp>
      <p:sp>
        <p:nvSpPr>
          <p:cNvPr id="3" name="Content Placeholder 2"/>
          <p:cNvSpPr>
            <a:spLocks noGrp="1"/>
          </p:cNvSpPr>
          <p:nvPr>
            <p:ph idx="1"/>
          </p:nvPr>
        </p:nvSpPr>
        <p:spPr>
          <a:xfrm rot="900000">
            <a:off x="4068530" y="1058132"/>
            <a:ext cx="5448132" cy="559831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1977517" y="670695"/>
            <a:ext cx="2092551" cy="402567"/>
          </a:xfrm>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a:xfrm rot="900000">
            <a:off x="3629512" y="6811032"/>
            <a:ext cx="2797588" cy="402567"/>
          </a:xfrm>
        </p:spPr>
        <p:txBody>
          <a:bodyPr/>
          <a:lstStyle/>
          <a:p>
            <a:endParaRPr lang="en-US"/>
          </a:p>
        </p:txBody>
      </p:sp>
      <p:sp>
        <p:nvSpPr>
          <p:cNvPr id="6" name="Slide Number Placeholder 5"/>
          <p:cNvSpPr>
            <a:spLocks noGrp="1"/>
          </p:cNvSpPr>
          <p:nvPr>
            <p:ph type="sldNum" sz="quarter" idx="12"/>
          </p:nvPr>
        </p:nvSpPr>
        <p:spPr>
          <a:xfrm rot="900000">
            <a:off x="1479781" y="331643"/>
            <a:ext cx="2674892" cy="402567"/>
          </a:xfrm>
        </p:spPr>
        <p:txBody>
          <a:body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7" name="Rounded Rectangle 16"/>
          <p:cNvSpPr/>
          <p:nvPr/>
        </p:nvSpPr>
        <p:spPr>
          <a:xfrm rot="900000">
            <a:off x="-66910" y="-1122045"/>
            <a:ext cx="8667252" cy="3790750"/>
          </a:xfrm>
          <a:custGeom>
            <a:avLst/>
            <a:gdLst/>
            <a:ahLst/>
            <a:cxnLst/>
            <a:rect l="l" t="t" r="r" b="b"/>
            <a:pathLst>
              <a:path w="7411427" h="3438177">
                <a:moveTo>
                  <a:pt x="0" y="1985886"/>
                </a:moveTo>
                <a:lnTo>
                  <a:pt x="7411427" y="0"/>
                </a:lnTo>
                <a:lnTo>
                  <a:pt x="7411427" y="3356087"/>
                </a:lnTo>
                <a:cubicBezTo>
                  <a:pt x="7411427" y="3401424"/>
                  <a:pt x="7374674" y="3438177"/>
                  <a:pt x="7329337" y="3438177"/>
                </a:cubicBezTo>
                <a:lnTo>
                  <a:pt x="389140" y="3438177"/>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8" name="Rounded Rectangle 17"/>
          <p:cNvSpPr/>
          <p:nvPr/>
        </p:nvSpPr>
        <p:spPr>
          <a:xfrm rot="900000">
            <a:off x="-908238" y="2665759"/>
            <a:ext cx="8184199" cy="5601025"/>
          </a:xfrm>
          <a:custGeom>
            <a:avLst/>
            <a:gdLst/>
            <a:ahLst/>
            <a:cxnLst/>
            <a:rect l="l" t="t" r="r" b="b"/>
            <a:pathLst>
              <a:path w="6998365" h="5080081">
                <a:moveTo>
                  <a:pt x="0" y="0"/>
                </a:moveTo>
                <a:lnTo>
                  <a:pt x="6916275" y="0"/>
                </a:lnTo>
                <a:cubicBezTo>
                  <a:pt x="6961612" y="0"/>
                  <a:pt x="6998365" y="36753"/>
                  <a:pt x="6998365" y="82090"/>
                </a:cubicBezTo>
                <a:lnTo>
                  <a:pt x="6998365" y="3569608"/>
                </a:lnTo>
                <a:lnTo>
                  <a:pt x="1361203" y="5080081"/>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9" name="Rounded Rectangle 18"/>
          <p:cNvSpPr/>
          <p:nvPr/>
        </p:nvSpPr>
        <p:spPr>
          <a:xfrm rot="900000">
            <a:off x="7412018" y="4163008"/>
            <a:ext cx="3627938" cy="3907461"/>
          </a:xfrm>
          <a:custGeom>
            <a:avLst/>
            <a:gdLst/>
            <a:ahLst/>
            <a:cxnLst/>
            <a:rect l="l" t="t" r="r" b="b"/>
            <a:pathLst>
              <a:path w="3102275" h="3544033">
                <a:moveTo>
                  <a:pt x="50137" y="6451"/>
                </a:moveTo>
                <a:cubicBezTo>
                  <a:pt x="59958" y="2297"/>
                  <a:pt x="70756" y="0"/>
                  <a:pt x="82090" y="0"/>
                </a:cubicBezTo>
                <a:lnTo>
                  <a:pt x="2375388" y="0"/>
                </a:lnTo>
                <a:lnTo>
                  <a:pt x="3102275" y="2712781"/>
                </a:lnTo>
                <a:lnTo>
                  <a:pt x="0" y="3544033"/>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dirty="0"/>
          </a:p>
        </p:txBody>
      </p:sp>
      <p:sp>
        <p:nvSpPr>
          <p:cNvPr id="20" name="Rounded Rectangle 19"/>
          <p:cNvSpPr/>
          <p:nvPr/>
        </p:nvSpPr>
        <p:spPr>
          <a:xfrm rot="900000">
            <a:off x="8569548" y="-115009"/>
            <a:ext cx="2748928" cy="4212682"/>
          </a:xfrm>
          <a:custGeom>
            <a:avLst/>
            <a:gdLst/>
            <a:ahLst/>
            <a:cxnLst/>
            <a:rect l="l" t="t" r="r" b="b"/>
            <a:pathLst>
              <a:path w="2350627" h="3820866">
                <a:moveTo>
                  <a:pt x="1" y="355523"/>
                </a:moveTo>
                <a:lnTo>
                  <a:pt x="1326829" y="0"/>
                </a:lnTo>
                <a:lnTo>
                  <a:pt x="2350627" y="3820866"/>
                </a:lnTo>
                <a:lnTo>
                  <a:pt x="82091" y="3820866"/>
                </a:lnTo>
                <a:cubicBezTo>
                  <a:pt x="36754" y="3820866"/>
                  <a:pt x="1" y="3784113"/>
                  <a:pt x="0" y="373877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900000">
            <a:off x="625637" y="3221452"/>
            <a:ext cx="6655139" cy="1731748"/>
          </a:xfrm>
        </p:spPr>
        <p:txBody>
          <a:bodyPr anchor="b">
            <a:noAutofit/>
          </a:bodyPr>
          <a:lstStyle>
            <a:lvl1pPr algn="r">
              <a:defRPr sz="55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rot="900000">
            <a:off x="628984" y="4955065"/>
            <a:ext cx="6164778" cy="1654026"/>
          </a:xfrm>
        </p:spPr>
        <p:txBody>
          <a:bodyPr anchor="t">
            <a:normAutofit/>
          </a:bodyPr>
          <a:lstStyle>
            <a:lvl1pPr marL="0" indent="0" algn="r">
              <a:buNone/>
              <a:defRPr sz="27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rot="900000">
            <a:off x="8043869" y="4147102"/>
            <a:ext cx="1782233" cy="402567"/>
          </a:xfrm>
        </p:spPr>
        <p:txBody>
          <a:bodyPr/>
          <a:lstStyle>
            <a:lvl1pPr algn="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a:xfrm rot="900000">
            <a:off x="8252729" y="3495949"/>
            <a:ext cx="2252707" cy="402567"/>
          </a:xfrm>
        </p:spPr>
        <p:txBody>
          <a:bodyPr/>
          <a:lstStyle/>
          <a:p>
            <a:endParaRPr lang="en-US"/>
          </a:p>
        </p:txBody>
      </p:sp>
      <p:sp>
        <p:nvSpPr>
          <p:cNvPr id="6" name="Slide Number Placeholder 5"/>
          <p:cNvSpPr>
            <a:spLocks noGrp="1"/>
          </p:cNvSpPr>
          <p:nvPr>
            <p:ph type="sldNum" sz="quarter" idx="12"/>
          </p:nvPr>
        </p:nvSpPr>
        <p:spPr>
          <a:xfrm rot="900000" flipH="1">
            <a:off x="8392359" y="2934050"/>
            <a:ext cx="799875"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7" name="Rounded Rectangle 16"/>
          <p:cNvSpPr/>
          <p:nvPr/>
        </p:nvSpPr>
        <p:spPr>
          <a:xfrm rot="20707748">
            <a:off x="-1032882" y="-690182"/>
            <a:ext cx="8700558" cy="8097761"/>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8" name="Rounded Rectangle 17"/>
          <p:cNvSpPr/>
          <p:nvPr/>
        </p:nvSpPr>
        <p:spPr>
          <a:xfrm rot="20707748">
            <a:off x="3786120" y="6919026"/>
            <a:ext cx="5130815" cy="1284475"/>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9" name="Rounded Rectangle 18"/>
          <p:cNvSpPr/>
          <p:nvPr/>
        </p:nvSpPr>
        <p:spPr>
          <a:xfrm rot="20707748">
            <a:off x="8958761" y="6022493"/>
            <a:ext cx="1998609" cy="1693515"/>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0" name="Rounded Rectangle 19"/>
          <p:cNvSpPr/>
          <p:nvPr/>
        </p:nvSpPr>
        <p:spPr>
          <a:xfrm rot="20707748">
            <a:off x="7797791" y="-540851"/>
            <a:ext cx="3583567" cy="6407858"/>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6209477" y="2411770"/>
            <a:ext cx="5314605" cy="1679508"/>
          </a:xfrm>
        </p:spPr>
        <p:txBody>
          <a:bodyPr/>
          <a:lstStyle/>
          <a:p>
            <a:r>
              <a:rPr lang="en-US" smtClean="0"/>
              <a:t>Click to edit Master title style</a:t>
            </a:r>
            <a:endParaRPr lang="en-US"/>
          </a:p>
        </p:txBody>
      </p:sp>
      <p:sp>
        <p:nvSpPr>
          <p:cNvPr id="3" name="Content Placeholder 2"/>
          <p:cNvSpPr>
            <a:spLocks noGrp="1"/>
          </p:cNvSpPr>
          <p:nvPr>
            <p:ph sz="half" idx="1"/>
          </p:nvPr>
        </p:nvSpPr>
        <p:spPr>
          <a:xfrm rot="-900000">
            <a:off x="1186330" y="1471967"/>
            <a:ext cx="3015539" cy="5336146"/>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rot="-900000">
            <a:off x="4328151" y="681379"/>
            <a:ext cx="3017178" cy="5333211"/>
          </a:xfrm>
        </p:spPr>
        <p:txBody>
          <a:bodyPr anchor="t"/>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rot="-900000">
            <a:off x="9070116" y="6491145"/>
            <a:ext cx="1452427" cy="402567"/>
          </a:xfrm>
        </p:spPr>
        <p:txBody>
          <a:bodyPr/>
          <a:lstStyle>
            <a:lvl1pPr algn="l">
              <a:defRPr/>
            </a:lvl1p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a:xfrm rot="-900000">
            <a:off x="4741697" y="6057803"/>
            <a:ext cx="3653578"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rot="-900000">
            <a:off x="8993220" y="6221791"/>
            <a:ext cx="1452091"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53" name="Rounded Rectangle 52"/>
          <p:cNvSpPr/>
          <p:nvPr/>
        </p:nvSpPr>
        <p:spPr>
          <a:xfrm rot="20707748">
            <a:off x="-1032882" y="-690182"/>
            <a:ext cx="8700558" cy="8097761"/>
          </a:xfrm>
          <a:custGeom>
            <a:avLst/>
            <a:gdLst/>
            <a:ahLst/>
            <a:cxnLst/>
            <a:rect l="l" t="t" r="r" b="b"/>
            <a:pathLst>
              <a:path w="7439907" h="7344599">
                <a:moveTo>
                  <a:pt x="1760047" y="0"/>
                </a:moveTo>
                <a:lnTo>
                  <a:pt x="7439906" y="1508202"/>
                </a:lnTo>
                <a:lnTo>
                  <a:pt x="7439907" y="7262509"/>
                </a:lnTo>
                <a:cubicBezTo>
                  <a:pt x="7439906" y="7307846"/>
                  <a:pt x="7403153" y="7344599"/>
                  <a:pt x="7357816" y="7344599"/>
                </a:cubicBezTo>
                <a:lnTo>
                  <a:pt x="2697558" y="7344599"/>
                </a:lnTo>
                <a:lnTo>
                  <a:pt x="0" y="6628303"/>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4" name="Rounded Rectangle 53"/>
          <p:cNvSpPr/>
          <p:nvPr/>
        </p:nvSpPr>
        <p:spPr>
          <a:xfrm rot="20707748">
            <a:off x="3786120" y="6919026"/>
            <a:ext cx="5130815" cy="1284475"/>
          </a:xfrm>
          <a:custGeom>
            <a:avLst/>
            <a:gdLst/>
            <a:ahLst/>
            <a:cxnLst/>
            <a:rect l="l" t="t" r="r" b="b"/>
            <a:pathLst>
              <a:path w="4387395" h="1165008">
                <a:moveTo>
                  <a:pt x="4337258" y="6451"/>
                </a:moveTo>
                <a:cubicBezTo>
                  <a:pt x="4366722" y="18913"/>
                  <a:pt x="4387395" y="48087"/>
                  <a:pt x="4387395" y="82090"/>
                </a:cubicBezTo>
                <a:lnTo>
                  <a:pt x="4387395" y="1165008"/>
                </a:lnTo>
                <a:lnTo>
                  <a:pt x="0" y="0"/>
                </a:lnTo>
                <a:lnTo>
                  <a:pt x="4305305" y="0"/>
                </a:lnTo>
                <a:cubicBezTo>
                  <a:pt x="4316639" y="0"/>
                  <a:pt x="4327437" y="2297"/>
                  <a:pt x="4337258"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5" name="Rounded Rectangle 54"/>
          <p:cNvSpPr/>
          <p:nvPr/>
        </p:nvSpPr>
        <p:spPr>
          <a:xfrm rot="20707748">
            <a:off x="8958761" y="6022493"/>
            <a:ext cx="1998609" cy="1693515"/>
          </a:xfrm>
          <a:custGeom>
            <a:avLst/>
            <a:gdLst/>
            <a:ahLst/>
            <a:cxnLst/>
            <a:rect l="l" t="t" r="r" b="b"/>
            <a:pathLst>
              <a:path w="1709024" h="1536003">
                <a:moveTo>
                  <a:pt x="1709024" y="0"/>
                </a:moveTo>
                <a:lnTo>
                  <a:pt x="1301161" y="1536003"/>
                </a:lnTo>
                <a:lnTo>
                  <a:pt x="0" y="119050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6" name="Rounded Rectangle 55"/>
          <p:cNvSpPr/>
          <p:nvPr/>
        </p:nvSpPr>
        <p:spPr>
          <a:xfrm rot="20707748">
            <a:off x="7797791" y="-540851"/>
            <a:ext cx="3583567" cy="6407858"/>
          </a:xfrm>
          <a:custGeom>
            <a:avLst/>
            <a:gdLst/>
            <a:ahLst/>
            <a:cxnLst/>
            <a:rect l="l" t="t" r="r" b="b"/>
            <a:pathLst>
              <a:path w="3064333" h="5811872">
                <a:moveTo>
                  <a:pt x="0" y="0"/>
                </a:moveTo>
                <a:lnTo>
                  <a:pt x="3064333" y="813688"/>
                </a:lnTo>
                <a:lnTo>
                  <a:pt x="1737140" y="5811872"/>
                </a:lnTo>
                <a:lnTo>
                  <a:pt x="82090" y="5811872"/>
                </a:lnTo>
                <a:cubicBezTo>
                  <a:pt x="36753" y="5811872"/>
                  <a:pt x="0" y="5775119"/>
                  <a:pt x="0" y="5729782"/>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6213652" y="2411911"/>
            <a:ext cx="5313047" cy="1678864"/>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rot="-900000">
            <a:off x="999595" y="1551140"/>
            <a:ext cx="2588154" cy="837787"/>
          </a:xfrm>
        </p:spPr>
        <p:txBody>
          <a:bodyPr anchor="b"/>
          <a:lstStyle>
            <a:lvl1pPr marL="0" indent="0">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rot="-900000">
            <a:off x="1310383" y="2456358"/>
            <a:ext cx="3015539" cy="4342599"/>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rot="-900000">
            <a:off x="4134816" y="758004"/>
            <a:ext cx="2590031" cy="830265"/>
          </a:xfrm>
        </p:spPr>
        <p:txBody>
          <a:bodyPr anchor="b"/>
          <a:lstStyle>
            <a:lvl1pPr marL="0" indent="0">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rot="-900000">
            <a:off x="4453827" y="1649279"/>
            <a:ext cx="3015539" cy="4361565"/>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rot="-900000">
            <a:off x="9068003" y="6492605"/>
            <a:ext cx="1454302" cy="402567"/>
          </a:xfrm>
        </p:spPr>
        <p:txBody>
          <a:bodyPr/>
          <a:lstStyle>
            <a:lvl1pPr algn="l">
              <a:defRPr/>
            </a:lvl1p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a:xfrm rot="-900000">
            <a:off x="4737176" y="6059093"/>
            <a:ext cx="3653578" cy="402567"/>
          </a:xfrm>
        </p:spPr>
        <p:txBody>
          <a:bodyPr/>
          <a:lstStyle>
            <a:lvl1pPr algn="r">
              <a:defRPr/>
            </a:lvl1pPr>
          </a:lstStyle>
          <a:p>
            <a:endParaRPr lang="en-US"/>
          </a:p>
        </p:txBody>
      </p:sp>
      <p:sp>
        <p:nvSpPr>
          <p:cNvPr id="9" name="Slide Number Placeholder 8"/>
          <p:cNvSpPr>
            <a:spLocks noGrp="1"/>
          </p:cNvSpPr>
          <p:nvPr>
            <p:ph type="sldNum" sz="quarter" idx="12"/>
          </p:nvPr>
        </p:nvSpPr>
        <p:spPr>
          <a:xfrm rot="-900000">
            <a:off x="8993150" y="6220400"/>
            <a:ext cx="1454302"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 name="Rounded Rectangle 20"/>
          <p:cNvSpPr/>
          <p:nvPr/>
        </p:nvSpPr>
        <p:spPr>
          <a:xfrm rot="907748">
            <a:off x="-1012083" y="937825"/>
            <a:ext cx="4228057" cy="6782561"/>
          </a:xfrm>
          <a:custGeom>
            <a:avLst/>
            <a:gdLst/>
            <a:ahLst/>
            <a:cxnLst/>
            <a:rect l="l" t="t" r="r" b="b"/>
            <a:pathLst>
              <a:path w="3615441" h="6151724">
                <a:moveTo>
                  <a:pt x="0" y="0"/>
                </a:moveTo>
                <a:lnTo>
                  <a:pt x="3533351" y="0"/>
                </a:lnTo>
                <a:cubicBezTo>
                  <a:pt x="3578688" y="0"/>
                  <a:pt x="3615441" y="36753"/>
                  <a:pt x="3615441" y="82090"/>
                </a:cubicBezTo>
                <a:lnTo>
                  <a:pt x="3615441" y="5623909"/>
                </a:lnTo>
                <a:lnTo>
                  <a:pt x="1663219" y="6151724"/>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2" name="Rounded Rectangle 21"/>
          <p:cNvSpPr/>
          <p:nvPr/>
        </p:nvSpPr>
        <p:spPr>
          <a:xfrm rot="907748">
            <a:off x="20756" y="-563962"/>
            <a:ext cx="4368336" cy="1530093"/>
          </a:xfrm>
          <a:custGeom>
            <a:avLst/>
            <a:gdLst/>
            <a:ahLst/>
            <a:cxnLst/>
            <a:rect l="l" t="t" r="r" b="b"/>
            <a:pathLst>
              <a:path w="3735394" h="1387781">
                <a:moveTo>
                  <a:pt x="0" y="1009924"/>
                </a:moveTo>
                <a:lnTo>
                  <a:pt x="3735394" y="0"/>
                </a:lnTo>
                <a:lnTo>
                  <a:pt x="3735394" y="1305691"/>
                </a:lnTo>
                <a:cubicBezTo>
                  <a:pt x="3735394" y="1351028"/>
                  <a:pt x="3698641" y="1387781"/>
                  <a:pt x="3653304" y="1387781"/>
                </a:cubicBezTo>
                <a:lnTo>
                  <a:pt x="102160" y="1387781"/>
                </a:ln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3" name="Rounded Rectangle 22"/>
          <p:cNvSpPr/>
          <p:nvPr/>
        </p:nvSpPr>
        <p:spPr>
          <a:xfrm rot="907748">
            <a:off x="2510565" y="7266000"/>
            <a:ext cx="2316699" cy="590526"/>
          </a:xfrm>
          <a:custGeom>
            <a:avLst/>
            <a:gdLst/>
            <a:ahLst/>
            <a:cxnLst/>
            <a:rect l="l" t="t" r="r" b="b"/>
            <a:pathLst>
              <a:path w="1981025" h="535602">
                <a:moveTo>
                  <a:pt x="50137" y="6451"/>
                </a:moveTo>
                <a:cubicBezTo>
                  <a:pt x="59958" y="2297"/>
                  <a:pt x="70756" y="0"/>
                  <a:pt x="82090" y="0"/>
                </a:cubicBezTo>
                <a:lnTo>
                  <a:pt x="1981025" y="0"/>
                </a:lnTo>
                <a:lnTo>
                  <a:pt x="0" y="535602"/>
                </a:lnTo>
                <a:lnTo>
                  <a:pt x="0" y="82090"/>
                </a:lnTo>
                <a:cubicBezTo>
                  <a:pt x="0" y="48087"/>
                  <a:pt x="20674" y="18913"/>
                  <a:pt x="50137" y="6451"/>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4" name="Rounded Rectangle 23"/>
          <p:cNvSpPr/>
          <p:nvPr/>
        </p:nvSpPr>
        <p:spPr>
          <a:xfrm rot="907748">
            <a:off x="3724846" y="-610406"/>
            <a:ext cx="7932261" cy="8629123"/>
          </a:xfrm>
          <a:custGeom>
            <a:avLst/>
            <a:gdLst/>
            <a:ahLst/>
            <a:cxnLst/>
            <a:rect l="l" t="t" r="r" b="b"/>
            <a:pathLst>
              <a:path w="6782931" h="7826540">
                <a:moveTo>
                  <a:pt x="0" y="1349945"/>
                </a:moveTo>
                <a:lnTo>
                  <a:pt x="4993024" y="0"/>
                </a:lnTo>
                <a:lnTo>
                  <a:pt x="6782931" y="6620302"/>
                </a:lnTo>
                <a:lnTo>
                  <a:pt x="2321435" y="7826540"/>
                </a:lnTo>
                <a:lnTo>
                  <a:pt x="82090" y="7826540"/>
                </a:lnTo>
                <a:cubicBezTo>
                  <a:pt x="36753" y="7826540"/>
                  <a:pt x="0" y="7789787"/>
                  <a:pt x="0" y="774445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568399" y="3169555"/>
            <a:ext cx="5585253" cy="1978279"/>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rot="900000">
            <a:off x="1978279" y="675474"/>
            <a:ext cx="2095906" cy="402567"/>
          </a:xfrm>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a:xfrm rot="900000">
            <a:off x="2916269" y="6726672"/>
            <a:ext cx="3569277" cy="402567"/>
          </a:xfrm>
        </p:spPr>
        <p:txBody>
          <a:bodyPr/>
          <a:lstStyle/>
          <a:p>
            <a:endParaRPr lang="en-US"/>
          </a:p>
        </p:txBody>
      </p:sp>
      <p:sp>
        <p:nvSpPr>
          <p:cNvPr id="5" name="Slide Number Placeholder 4"/>
          <p:cNvSpPr>
            <a:spLocks noGrp="1"/>
          </p:cNvSpPr>
          <p:nvPr>
            <p:ph type="sldNum" sz="quarter" idx="12"/>
          </p:nvPr>
        </p:nvSpPr>
        <p:spPr>
          <a:xfrm rot="900000">
            <a:off x="1475689" y="332696"/>
            <a:ext cx="2673350" cy="402567"/>
          </a:xfrm>
        </p:spPr>
        <p:txBody>
          <a:body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ounded Rectangle 11"/>
          <p:cNvSpPr/>
          <p:nvPr/>
        </p:nvSpPr>
        <p:spPr>
          <a:xfrm rot="900000">
            <a:off x="-435323" y="-1343070"/>
            <a:ext cx="10031439" cy="6994680"/>
          </a:xfrm>
          <a:custGeom>
            <a:avLst/>
            <a:gdLst/>
            <a:ahLst/>
            <a:cxnLst/>
            <a:rect l="l" t="t" r="r" b="b"/>
            <a:pathLst>
              <a:path w="8577953" h="6344114">
                <a:moveTo>
                  <a:pt x="0" y="2298455"/>
                </a:moveTo>
                <a:lnTo>
                  <a:pt x="8577953" y="0"/>
                </a:lnTo>
                <a:lnTo>
                  <a:pt x="8577953" y="6262024"/>
                </a:lnTo>
                <a:cubicBezTo>
                  <a:pt x="8577953" y="6307361"/>
                  <a:pt x="8541200" y="6344113"/>
                  <a:pt x="8495863" y="6344113"/>
                </a:cubicBezTo>
                <a:lnTo>
                  <a:pt x="1084031" y="634411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900000">
            <a:off x="-525164" y="5741940"/>
            <a:ext cx="8735750" cy="2741716"/>
          </a:xfrm>
          <a:custGeom>
            <a:avLst/>
            <a:gdLst/>
            <a:ahLst/>
            <a:cxnLst/>
            <a:rect l="l" t="t" r="r" b="b"/>
            <a:pathLst>
              <a:path w="7470000" h="2486713">
                <a:moveTo>
                  <a:pt x="0" y="0"/>
                </a:moveTo>
                <a:lnTo>
                  <a:pt x="7387910" y="0"/>
                </a:lnTo>
                <a:cubicBezTo>
                  <a:pt x="7433247" y="0"/>
                  <a:pt x="7470000" y="36753"/>
                  <a:pt x="7470000" y="82090"/>
                </a:cubicBezTo>
                <a:lnTo>
                  <a:pt x="7470000" y="663670"/>
                </a:lnTo>
                <a:lnTo>
                  <a:pt x="666313" y="2486713"/>
                </a:ln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900000">
            <a:off x="8411007" y="7148167"/>
            <a:ext cx="2260342" cy="700812"/>
          </a:xfrm>
          <a:custGeom>
            <a:avLst/>
            <a:gdLst/>
            <a:ahLst/>
            <a:cxnLst/>
            <a:rect l="l" t="t" r="r" b="b"/>
            <a:pathLst>
              <a:path w="1932834" h="635630">
                <a:moveTo>
                  <a:pt x="50137" y="6451"/>
                </a:moveTo>
                <a:cubicBezTo>
                  <a:pt x="59958" y="2297"/>
                  <a:pt x="70756" y="0"/>
                  <a:pt x="82090" y="0"/>
                </a:cubicBezTo>
                <a:lnTo>
                  <a:pt x="1901288" y="0"/>
                </a:lnTo>
                <a:lnTo>
                  <a:pt x="1932834" y="117729"/>
                </a:lnTo>
                <a:lnTo>
                  <a:pt x="0" y="635630"/>
                </a:lnTo>
                <a:lnTo>
                  <a:pt x="0" y="82090"/>
                </a:lnTo>
                <a:cubicBezTo>
                  <a:pt x="0" y="48087"/>
                  <a:pt x="20673" y="18913"/>
                  <a:pt x="50137" y="6451"/>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dirty="0"/>
          </a:p>
        </p:txBody>
      </p:sp>
      <p:sp>
        <p:nvSpPr>
          <p:cNvPr id="15" name="Rounded Rectangle 14"/>
          <p:cNvSpPr/>
          <p:nvPr/>
        </p:nvSpPr>
        <p:spPr>
          <a:xfrm rot="900000">
            <a:off x="9504174" y="101867"/>
            <a:ext cx="2197376" cy="7071989"/>
          </a:xfrm>
          <a:custGeom>
            <a:avLst/>
            <a:gdLst/>
            <a:ahLst/>
            <a:cxnLst/>
            <a:rect l="l" t="t" r="r" b="b"/>
            <a:pathLst>
              <a:path w="1878991" h="6414233">
                <a:moveTo>
                  <a:pt x="0" y="42953"/>
                </a:moveTo>
                <a:lnTo>
                  <a:pt x="160303" y="0"/>
                </a:lnTo>
                <a:lnTo>
                  <a:pt x="1878991" y="6414233"/>
                </a:lnTo>
                <a:lnTo>
                  <a:pt x="82090" y="6414233"/>
                </a:lnTo>
                <a:cubicBezTo>
                  <a:pt x="36753" y="6414233"/>
                  <a:pt x="0" y="6377480"/>
                  <a:pt x="0" y="633214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Date Placeholder 1"/>
          <p:cNvSpPr>
            <a:spLocks noGrp="1"/>
          </p:cNvSpPr>
          <p:nvPr>
            <p:ph type="dt" sz="half" idx="10"/>
          </p:nvPr>
        </p:nvSpPr>
        <p:spPr>
          <a:xfrm rot="900000">
            <a:off x="8796489" y="6534921"/>
            <a:ext cx="1782233" cy="402567"/>
          </a:xfrm>
        </p:spPr>
        <p:txBody>
          <a:bodyPr/>
          <a:lstStyle>
            <a:lvl1pPr algn="l">
              <a:defRPr/>
            </a:lvl1p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a:xfrm rot="900000">
            <a:off x="4551812" y="6601271"/>
            <a:ext cx="3653578" cy="325430"/>
          </a:xfrm>
        </p:spPr>
        <p:txBody>
          <a:bodyPr/>
          <a:lstStyle>
            <a:lvl1pPr algn="r">
              <a:defRPr/>
            </a:lvl1pPr>
          </a:lstStyle>
          <a:p>
            <a:endParaRPr lang="en-US"/>
          </a:p>
        </p:txBody>
      </p:sp>
      <p:sp>
        <p:nvSpPr>
          <p:cNvPr id="4" name="Slide Number Placeholder 3"/>
          <p:cNvSpPr>
            <a:spLocks noGrp="1"/>
          </p:cNvSpPr>
          <p:nvPr>
            <p:ph type="sldNum" sz="quarter" idx="12"/>
          </p:nvPr>
        </p:nvSpPr>
        <p:spPr>
          <a:xfrm rot="900000">
            <a:off x="8886662" y="6141305"/>
            <a:ext cx="837563"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3" name="Rounded Rectangle 12"/>
          <p:cNvSpPr/>
          <p:nvPr/>
        </p:nvSpPr>
        <p:spPr>
          <a:xfrm rot="20707748">
            <a:off x="-1049296" y="-688582"/>
            <a:ext cx="8521679" cy="6660855"/>
          </a:xfrm>
          <a:custGeom>
            <a:avLst/>
            <a:gdLst/>
            <a:ahLst/>
            <a:cxnLst/>
            <a:rect l="l" t="t" r="r" b="b"/>
            <a:pathLst>
              <a:path w="7286946" h="6041338">
                <a:moveTo>
                  <a:pt x="1604186" y="0"/>
                </a:moveTo>
                <a:lnTo>
                  <a:pt x="7286946" y="1508972"/>
                </a:lnTo>
                <a:lnTo>
                  <a:pt x="7286946" y="5959247"/>
                </a:lnTo>
                <a:cubicBezTo>
                  <a:pt x="7286946" y="6004584"/>
                  <a:pt x="7250193" y="6041337"/>
                  <a:pt x="7204856" y="6041337"/>
                </a:cubicBezTo>
                <a:lnTo>
                  <a:pt x="0" y="6041338"/>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20707748">
            <a:off x="75787" y="5929664"/>
            <a:ext cx="8704352" cy="2730380"/>
          </a:xfrm>
          <a:custGeom>
            <a:avLst/>
            <a:gdLst/>
            <a:ahLst/>
            <a:cxnLst/>
            <a:rect l="l" t="t" r="r" b="b"/>
            <a:pathLst>
              <a:path w="7443151" h="2476431">
                <a:moveTo>
                  <a:pt x="7393013" y="6452"/>
                </a:moveTo>
                <a:cubicBezTo>
                  <a:pt x="7422477" y="18914"/>
                  <a:pt x="7443150" y="48087"/>
                  <a:pt x="7443150" y="82090"/>
                </a:cubicBezTo>
                <a:lnTo>
                  <a:pt x="7443151" y="2476431"/>
                </a:lnTo>
                <a:lnTo>
                  <a:pt x="0" y="500014"/>
                </a:lnTo>
                <a:lnTo>
                  <a:pt x="132771" y="1"/>
                </a:lnTo>
                <a:lnTo>
                  <a:pt x="7361060" y="1"/>
                </a:lnTo>
                <a:cubicBezTo>
                  <a:pt x="7372394" y="0"/>
                  <a:pt x="7383192" y="2298"/>
                  <a:pt x="7393013" y="6452"/>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20707748">
            <a:off x="8959108" y="6019827"/>
            <a:ext cx="1998607" cy="1696049"/>
          </a:xfrm>
          <a:custGeom>
            <a:avLst/>
            <a:gdLst/>
            <a:ahLst/>
            <a:cxnLst/>
            <a:rect l="l" t="t" r="r" b="b"/>
            <a:pathLst>
              <a:path w="1709023" h="1538302">
                <a:moveTo>
                  <a:pt x="1709023" y="0"/>
                </a:moveTo>
                <a:lnTo>
                  <a:pt x="1300550" y="1538302"/>
                </a:lnTo>
                <a:lnTo>
                  <a:pt x="0" y="1192960"/>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6" name="Rounded Rectangle 15"/>
          <p:cNvSpPr/>
          <p:nvPr/>
        </p:nvSpPr>
        <p:spPr>
          <a:xfrm rot="20707748">
            <a:off x="7803832" y="-540066"/>
            <a:ext cx="3577470" cy="6405143"/>
          </a:xfrm>
          <a:custGeom>
            <a:avLst/>
            <a:gdLst/>
            <a:ahLst/>
            <a:cxnLst/>
            <a:rect l="l" t="t" r="r" b="b"/>
            <a:pathLst>
              <a:path w="3059119" h="5809409">
                <a:moveTo>
                  <a:pt x="0" y="0"/>
                </a:moveTo>
                <a:lnTo>
                  <a:pt x="3059119" y="812303"/>
                </a:lnTo>
                <a:lnTo>
                  <a:pt x="1732212" y="5809409"/>
                </a:lnTo>
                <a:lnTo>
                  <a:pt x="82090" y="5809409"/>
                </a:lnTo>
                <a:cubicBezTo>
                  <a:pt x="36753" y="5809409"/>
                  <a:pt x="0" y="5772656"/>
                  <a:pt x="0" y="5727319"/>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6213652" y="2411911"/>
            <a:ext cx="5313047" cy="1678864"/>
          </a:xfrm>
        </p:spPr>
        <p:txBody>
          <a:bodyPr anchor="b"/>
          <a:lstStyle>
            <a:lvl1pPr algn="r">
              <a:defRPr sz="5000" b="0"/>
            </a:lvl1pPr>
          </a:lstStyle>
          <a:p>
            <a:r>
              <a:rPr lang="en-US" smtClean="0"/>
              <a:t>Click to edit Master title style</a:t>
            </a:r>
            <a:endParaRPr lang="en-US" dirty="0"/>
          </a:p>
        </p:txBody>
      </p:sp>
      <p:sp>
        <p:nvSpPr>
          <p:cNvPr id="3" name="Content Placeholder 2"/>
          <p:cNvSpPr>
            <a:spLocks noGrp="1"/>
          </p:cNvSpPr>
          <p:nvPr>
            <p:ph idx="1"/>
          </p:nvPr>
        </p:nvSpPr>
        <p:spPr>
          <a:xfrm rot="-900000">
            <a:off x="988003" y="1100267"/>
            <a:ext cx="6248459" cy="4286943"/>
          </a:xfrm>
        </p:spPr>
        <p:txBody>
          <a:bodyPr anchor="b"/>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900000">
            <a:off x="3761604" y="5672149"/>
            <a:ext cx="4596355" cy="1089460"/>
          </a:xfrm>
        </p:spPr>
        <p:txBody>
          <a:bodyPr>
            <a:normAutofit/>
          </a:bodyPr>
          <a:lstStyle>
            <a:lvl1pPr marL="0" indent="0" algn="r">
              <a:buNone/>
              <a:defRPr sz="21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rot="-900000">
            <a:off x="9068003" y="6492605"/>
            <a:ext cx="1454302" cy="402567"/>
          </a:xfrm>
        </p:spPr>
        <p:txBody>
          <a:bodyPr/>
          <a:lstStyle>
            <a:lvl1pPr algn="l">
              <a:defRPr/>
            </a:lvl1p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a:xfrm rot="-900000">
            <a:off x="4986472" y="6724546"/>
            <a:ext cx="3582063" cy="402567"/>
          </a:xfrm>
        </p:spPr>
        <p:txBody>
          <a:bodyPr/>
          <a:lstStyle>
            <a:lvl1pPr algn="r">
              <a:defRPr/>
            </a:lvl1pPr>
          </a:lstStyle>
          <a:p>
            <a:endParaRPr lang="en-US"/>
          </a:p>
        </p:txBody>
      </p:sp>
      <p:sp>
        <p:nvSpPr>
          <p:cNvPr id="7" name="Slide Number Placeholder 6"/>
          <p:cNvSpPr>
            <a:spLocks noGrp="1"/>
          </p:cNvSpPr>
          <p:nvPr>
            <p:ph type="sldNum" sz="quarter" idx="12"/>
          </p:nvPr>
        </p:nvSpPr>
        <p:spPr>
          <a:xfrm rot="-900000">
            <a:off x="8993150" y="6220400"/>
            <a:ext cx="1454302"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9" y="301050"/>
            <a:ext cx="3518055" cy="128121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34679" y="1582265"/>
            <a:ext cx="3518055" cy="5172114"/>
          </a:xfrm>
        </p:spPr>
        <p:txBody>
          <a:bodyPr/>
          <a:lstStyle>
            <a:lvl1pPr marL="0" indent="0">
              <a:buNone/>
              <a:defRPr sz="1600"/>
            </a:lvl1pPr>
            <a:lvl2pPr marL="520884" indent="0">
              <a:buNone/>
              <a:defRPr sz="1400"/>
            </a:lvl2pPr>
            <a:lvl3pPr marL="1041768" indent="0">
              <a:buNone/>
              <a:defRPr sz="1100"/>
            </a:lvl3pPr>
            <a:lvl4pPr marL="1562652" indent="0">
              <a:buNone/>
              <a:defRPr sz="1000"/>
            </a:lvl4pPr>
            <a:lvl5pPr marL="2083538" indent="0">
              <a:buNone/>
              <a:defRPr sz="1000"/>
            </a:lvl5pPr>
            <a:lvl6pPr marL="2604420" indent="0">
              <a:buNone/>
              <a:defRPr sz="1000"/>
            </a:lvl6pPr>
            <a:lvl7pPr marL="3125306" indent="0">
              <a:buNone/>
              <a:defRPr sz="1000"/>
            </a:lvl7pPr>
            <a:lvl8pPr marL="3646191" indent="0">
              <a:buNone/>
              <a:defRPr sz="1000"/>
            </a:lvl8pPr>
            <a:lvl9pPr marL="41670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rot="900000">
            <a:off x="-624134" y="-1080221"/>
            <a:ext cx="7803551" cy="7521131"/>
          </a:xfrm>
          <a:custGeom>
            <a:avLst/>
            <a:gdLst/>
            <a:ahLst/>
            <a:cxnLst/>
            <a:rect l="l" t="t" r="r" b="b"/>
            <a:pathLst>
              <a:path w="6672870" h="6821601">
                <a:moveTo>
                  <a:pt x="0" y="1787990"/>
                </a:moveTo>
                <a:lnTo>
                  <a:pt x="6672870" y="0"/>
                </a:lnTo>
                <a:lnTo>
                  <a:pt x="6672870" y="6739511"/>
                </a:lnTo>
                <a:cubicBezTo>
                  <a:pt x="6672870" y="6784848"/>
                  <a:pt x="6636117" y="6821601"/>
                  <a:pt x="6590780" y="6821601"/>
                </a:cubicBezTo>
                <a:lnTo>
                  <a:pt x="1348753" y="6821601"/>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6" name="Rounded Rectangle 15"/>
          <p:cNvSpPr/>
          <p:nvPr/>
        </p:nvSpPr>
        <p:spPr>
          <a:xfrm rot="900000">
            <a:off x="-332000" y="6581895"/>
            <a:ext cx="6198633" cy="1649359"/>
          </a:xfrm>
          <a:custGeom>
            <a:avLst/>
            <a:gdLst/>
            <a:ahLst/>
            <a:cxnLst/>
            <a:rect l="l" t="t" r="r" b="b"/>
            <a:pathLst>
              <a:path w="5300494" h="1495954">
                <a:moveTo>
                  <a:pt x="0" y="0"/>
                </a:moveTo>
                <a:lnTo>
                  <a:pt x="5218404" y="0"/>
                </a:lnTo>
                <a:cubicBezTo>
                  <a:pt x="5263741" y="0"/>
                  <a:pt x="5300494" y="36753"/>
                  <a:pt x="5300494" y="82090"/>
                </a:cubicBezTo>
                <a:lnTo>
                  <a:pt x="5300494" y="183095"/>
                </a:lnTo>
                <a:lnTo>
                  <a:pt x="400840" y="1495954"/>
                </a:ln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7" name="Rounded Rectangle 16"/>
          <p:cNvSpPr/>
          <p:nvPr/>
        </p:nvSpPr>
        <p:spPr>
          <a:xfrm rot="900000">
            <a:off x="8104592" y="-267511"/>
            <a:ext cx="2846703" cy="1525509"/>
          </a:xfrm>
          <a:custGeom>
            <a:avLst/>
            <a:gdLst/>
            <a:ahLst/>
            <a:cxnLst/>
            <a:rect l="l" t="t" r="r" b="b"/>
            <a:pathLst>
              <a:path w="2434235" h="1383623">
                <a:moveTo>
                  <a:pt x="0" y="552912"/>
                </a:moveTo>
                <a:lnTo>
                  <a:pt x="2063495" y="0"/>
                </a:lnTo>
                <a:lnTo>
                  <a:pt x="2434235" y="1383623"/>
                </a:lnTo>
                <a:lnTo>
                  <a:pt x="82090" y="1383622"/>
                </a:lnTo>
                <a:cubicBezTo>
                  <a:pt x="36754" y="1383622"/>
                  <a:pt x="0" y="1346869"/>
                  <a:pt x="0" y="1301533"/>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8" name="Rounded Rectangle 17"/>
          <p:cNvSpPr/>
          <p:nvPr/>
        </p:nvSpPr>
        <p:spPr>
          <a:xfrm rot="900000">
            <a:off x="6899467" y="1413576"/>
            <a:ext cx="4493873" cy="6812028"/>
          </a:xfrm>
          <a:custGeom>
            <a:avLst/>
            <a:gdLst/>
            <a:ahLst/>
            <a:cxnLst/>
            <a:rect l="l" t="t" r="r" b="b"/>
            <a:pathLst>
              <a:path w="3842742" h="6178450">
                <a:moveTo>
                  <a:pt x="50137" y="6451"/>
                </a:moveTo>
                <a:cubicBezTo>
                  <a:pt x="59958" y="2297"/>
                  <a:pt x="70756" y="0"/>
                  <a:pt x="82090" y="0"/>
                </a:cubicBezTo>
                <a:lnTo>
                  <a:pt x="2463128" y="0"/>
                </a:lnTo>
                <a:lnTo>
                  <a:pt x="3842742" y="5148790"/>
                </a:lnTo>
                <a:lnTo>
                  <a:pt x="0" y="6178450"/>
                </a:lnTo>
                <a:lnTo>
                  <a:pt x="0" y="82090"/>
                </a:lnTo>
                <a:cubicBezTo>
                  <a:pt x="0" y="48087"/>
                  <a:pt x="20674" y="18913"/>
                  <a:pt x="5013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4500000">
            <a:off x="5522499" y="2959616"/>
            <a:ext cx="5552846" cy="2335534"/>
          </a:xfrm>
        </p:spPr>
        <p:txBody>
          <a:bodyPr anchor="t">
            <a:normAutofit/>
          </a:bodyPr>
          <a:lstStyle>
            <a:lvl1pPr algn="r">
              <a:defRPr sz="5000" b="0"/>
            </a:lvl1pPr>
          </a:lstStyle>
          <a:p>
            <a:r>
              <a:rPr lang="en-US" smtClean="0"/>
              <a:t>Click to edit Master title style</a:t>
            </a:r>
            <a:endParaRPr lang="en-US"/>
          </a:p>
        </p:txBody>
      </p:sp>
      <p:sp>
        <p:nvSpPr>
          <p:cNvPr id="3" name="Picture Placeholder 2"/>
          <p:cNvSpPr>
            <a:spLocks noGrp="1"/>
          </p:cNvSpPr>
          <p:nvPr>
            <p:ph type="pic" idx="1"/>
          </p:nvPr>
        </p:nvSpPr>
        <p:spPr>
          <a:xfrm rot="900000">
            <a:off x="1762971" y="678872"/>
            <a:ext cx="5056098" cy="3632249"/>
          </a:xfrm>
          <a:prstGeom prst="roundRect">
            <a:avLst>
              <a:gd name="adj" fmla="val 4992"/>
            </a:avLst>
          </a:prstGeom>
          <a:ln w="19050">
            <a:solidFill>
              <a:schemeClr val="tx1"/>
            </a:solidFill>
          </a:ln>
          <a:effectLst>
            <a:innerShdw blurRad="101600" dir="13500000">
              <a:prstClr val="black">
                <a:alpha val="70000"/>
              </a:prstClr>
            </a:innerShdw>
          </a:effectLst>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900000">
            <a:off x="962206" y="4587834"/>
            <a:ext cx="5041376" cy="1326959"/>
          </a:xfrm>
        </p:spPr>
        <p:txBody>
          <a:bodyPr anchor="t">
            <a:normAutofit/>
          </a:bodyPr>
          <a:lstStyle>
            <a:lvl1pPr marL="0" indent="0" algn="ctr">
              <a:buNone/>
              <a:defRPr sz="23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rot="900000">
            <a:off x="8177218" y="629836"/>
            <a:ext cx="1782233" cy="402567"/>
          </a:xfrm>
        </p:spPr>
        <p:txBody>
          <a:bodyPr/>
          <a:lstStyle>
            <a:lvl1pPr algn="l">
              <a:defRPr/>
            </a:lvl1p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a:xfrm rot="900000">
            <a:off x="756973" y="5691930"/>
            <a:ext cx="3481966" cy="402567"/>
          </a:xfrm>
        </p:spPr>
        <p:txBody>
          <a:bodyPr/>
          <a:lstStyle>
            <a:lvl1pPr algn="l">
              <a:defRPr/>
            </a:lvl1pPr>
          </a:lstStyle>
          <a:p>
            <a:endParaRPr lang="en-US"/>
          </a:p>
        </p:txBody>
      </p:sp>
      <p:sp>
        <p:nvSpPr>
          <p:cNvPr id="7" name="Slide Number Placeholder 6"/>
          <p:cNvSpPr>
            <a:spLocks noGrp="1"/>
          </p:cNvSpPr>
          <p:nvPr>
            <p:ph type="sldNum" sz="quarter" idx="12"/>
          </p:nvPr>
        </p:nvSpPr>
        <p:spPr>
          <a:xfrm rot="900000">
            <a:off x="8240456" y="431156"/>
            <a:ext cx="2295838"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2" name="Rounded Rectangle 11"/>
          <p:cNvSpPr/>
          <p:nvPr/>
        </p:nvSpPr>
        <p:spPr>
          <a:xfrm rot="20707748">
            <a:off x="-1047726" y="-844879"/>
            <a:ext cx="9744765" cy="6498827"/>
          </a:xfrm>
          <a:custGeom>
            <a:avLst/>
            <a:gdLst/>
            <a:ahLst/>
            <a:cxnLst/>
            <a:rect l="l" t="t" r="r" b="b"/>
            <a:pathLst>
              <a:path w="8332816" h="5894380">
                <a:moveTo>
                  <a:pt x="1565164" y="0"/>
                </a:moveTo>
                <a:lnTo>
                  <a:pt x="8332816" y="1797049"/>
                </a:lnTo>
                <a:lnTo>
                  <a:pt x="8332816" y="5812290"/>
                </a:lnTo>
                <a:cubicBezTo>
                  <a:pt x="8332816" y="5857627"/>
                  <a:pt x="8296063" y="5894380"/>
                  <a:pt x="8250726" y="5894380"/>
                </a:cubicBezTo>
                <a:lnTo>
                  <a:pt x="0" y="5894380"/>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20707748">
            <a:off x="75717" y="5611540"/>
            <a:ext cx="9973074" cy="3210024"/>
          </a:xfrm>
          <a:custGeom>
            <a:avLst/>
            <a:gdLst/>
            <a:ahLst/>
            <a:cxnLst/>
            <a:rect l="l" t="t" r="r" b="b"/>
            <a:pathLst>
              <a:path w="8528044" h="2911464">
                <a:moveTo>
                  <a:pt x="8477907" y="6451"/>
                </a:moveTo>
                <a:cubicBezTo>
                  <a:pt x="8507371" y="18913"/>
                  <a:pt x="8528044" y="48087"/>
                  <a:pt x="8528044" y="82090"/>
                </a:cubicBezTo>
                <a:lnTo>
                  <a:pt x="8528044" y="2911464"/>
                </a:lnTo>
                <a:lnTo>
                  <a:pt x="0" y="646970"/>
                </a:lnTo>
                <a:lnTo>
                  <a:pt x="171794" y="0"/>
                </a:lnTo>
                <a:lnTo>
                  <a:pt x="8445954" y="0"/>
                </a:lnTo>
                <a:cubicBezTo>
                  <a:pt x="8457288" y="0"/>
                  <a:pt x="8468086" y="2297"/>
                  <a:pt x="8477907" y="645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20707748">
            <a:off x="9979955" y="4233230"/>
            <a:ext cx="1182594" cy="3301410"/>
          </a:xfrm>
          <a:custGeom>
            <a:avLst/>
            <a:gdLst/>
            <a:ahLst/>
            <a:cxnLst/>
            <a:rect l="l" t="t" r="r" b="b"/>
            <a:pathLst>
              <a:path w="1011244" h="2994350">
                <a:moveTo>
                  <a:pt x="1011244" y="0"/>
                </a:moveTo>
                <a:lnTo>
                  <a:pt x="216140" y="2994350"/>
                </a:lnTo>
                <a:lnTo>
                  <a:pt x="0" y="2936957"/>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20707748">
            <a:off x="8874318" y="-354840"/>
            <a:ext cx="2311455" cy="4490457"/>
          </a:xfrm>
          <a:custGeom>
            <a:avLst/>
            <a:gdLst/>
            <a:ahLst/>
            <a:cxnLst/>
            <a:rect l="l" t="t" r="r" b="b"/>
            <a:pathLst>
              <a:path w="1976541" h="4072806">
                <a:moveTo>
                  <a:pt x="0" y="0"/>
                </a:moveTo>
                <a:lnTo>
                  <a:pt x="1976541" y="524841"/>
                </a:lnTo>
                <a:lnTo>
                  <a:pt x="1034432" y="4072806"/>
                </a:lnTo>
                <a:lnTo>
                  <a:pt x="82090" y="4072806"/>
                </a:lnTo>
                <a:cubicBezTo>
                  <a:pt x="36753" y="4072806"/>
                  <a:pt x="0" y="4036053"/>
                  <a:pt x="0" y="3990716"/>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rot="-900000">
            <a:off x="3723373" y="5248595"/>
            <a:ext cx="5852781" cy="1432805"/>
          </a:xfrm>
        </p:spPr>
        <p:txBody>
          <a:bodyPr anchor="t"/>
          <a:lstStyle/>
          <a:p>
            <a:r>
              <a:rPr lang="en-US" smtClean="0"/>
              <a:t>Click to edit Master title style</a:t>
            </a:r>
            <a:endParaRPr lang="en-US"/>
          </a:p>
        </p:txBody>
      </p:sp>
      <p:sp>
        <p:nvSpPr>
          <p:cNvPr id="3" name="Vertical Text Placeholder 2"/>
          <p:cNvSpPr>
            <a:spLocks noGrp="1"/>
          </p:cNvSpPr>
          <p:nvPr>
            <p:ph type="body" orient="vert" idx="1"/>
          </p:nvPr>
        </p:nvSpPr>
        <p:spPr>
          <a:xfrm rot="-900000">
            <a:off x="914335" y="1085547"/>
            <a:ext cx="7696440" cy="39744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rot="-900000">
            <a:off x="8181907" y="6878238"/>
            <a:ext cx="1782233" cy="402567"/>
          </a:xfrm>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a:xfrm rot="-900000">
            <a:off x="6223607" y="6719794"/>
            <a:ext cx="3653578" cy="402567"/>
          </a:xfrm>
        </p:spPr>
        <p:txBody>
          <a:bodyPr/>
          <a:lstStyle>
            <a:lvl1pPr algn="r">
              <a:defRPr/>
            </a:lvl1pPr>
          </a:lstStyle>
          <a:p>
            <a:endParaRPr lang="en-US"/>
          </a:p>
        </p:txBody>
      </p:sp>
      <p:sp>
        <p:nvSpPr>
          <p:cNvPr id="6" name="Slide Number Placeholder 5"/>
          <p:cNvSpPr>
            <a:spLocks noGrp="1"/>
          </p:cNvSpPr>
          <p:nvPr>
            <p:ph type="sldNum" sz="quarter" idx="12"/>
          </p:nvPr>
        </p:nvSpPr>
        <p:spPr>
          <a:xfrm rot="-900000">
            <a:off x="9569248" y="3579899"/>
            <a:ext cx="1061207"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Rounded Rectangle 11"/>
          <p:cNvSpPr/>
          <p:nvPr/>
        </p:nvSpPr>
        <p:spPr>
          <a:xfrm rot="20707748">
            <a:off x="-1032511" y="-690265"/>
            <a:ext cx="8700849" cy="8100548"/>
          </a:xfrm>
          <a:custGeom>
            <a:avLst/>
            <a:gdLst/>
            <a:ahLst/>
            <a:cxnLst/>
            <a:rect l="l" t="t" r="r" b="b"/>
            <a:pathLst>
              <a:path w="7440156" h="7347127">
                <a:moveTo>
                  <a:pt x="1760047" y="0"/>
                </a:moveTo>
                <a:lnTo>
                  <a:pt x="7440156" y="1508269"/>
                </a:lnTo>
                <a:lnTo>
                  <a:pt x="7440156" y="7265037"/>
                </a:lnTo>
                <a:cubicBezTo>
                  <a:pt x="7440156" y="7310374"/>
                  <a:pt x="7403403" y="7347127"/>
                  <a:pt x="7358066" y="7347127"/>
                </a:cubicBezTo>
                <a:lnTo>
                  <a:pt x="2707078" y="7347127"/>
                </a:lnTo>
                <a:lnTo>
                  <a:pt x="0" y="6628304"/>
                </a:ln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3" name="Rounded Rectangle 12"/>
          <p:cNvSpPr/>
          <p:nvPr/>
        </p:nvSpPr>
        <p:spPr>
          <a:xfrm rot="20707748">
            <a:off x="3774073" y="6917667"/>
            <a:ext cx="5141669" cy="1287192"/>
          </a:xfrm>
          <a:custGeom>
            <a:avLst/>
            <a:gdLst/>
            <a:ahLst/>
            <a:cxnLst/>
            <a:rect l="l" t="t" r="r" b="b"/>
            <a:pathLst>
              <a:path w="4396677" h="1167472">
                <a:moveTo>
                  <a:pt x="4346539" y="6451"/>
                </a:moveTo>
                <a:cubicBezTo>
                  <a:pt x="4376003" y="18913"/>
                  <a:pt x="4396677" y="48087"/>
                  <a:pt x="4396677" y="82090"/>
                </a:cubicBezTo>
                <a:lnTo>
                  <a:pt x="4396677" y="1167472"/>
                </a:lnTo>
                <a:lnTo>
                  <a:pt x="0" y="0"/>
                </a:lnTo>
                <a:lnTo>
                  <a:pt x="4314586" y="0"/>
                </a:lnTo>
                <a:cubicBezTo>
                  <a:pt x="4325920" y="0"/>
                  <a:pt x="4336718" y="2297"/>
                  <a:pt x="4346539" y="6451"/>
                </a:cubicBezTo>
                <a:close/>
              </a:path>
            </a:pathLst>
          </a:custGeom>
          <a:solidFill>
            <a:schemeClr val="bg1">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4" name="Rounded Rectangle 13"/>
          <p:cNvSpPr/>
          <p:nvPr/>
        </p:nvSpPr>
        <p:spPr>
          <a:xfrm rot="20707748">
            <a:off x="8957389" y="6019599"/>
            <a:ext cx="2000415" cy="1696476"/>
          </a:xfrm>
          <a:custGeom>
            <a:avLst/>
            <a:gdLst/>
            <a:ahLst/>
            <a:cxnLst/>
            <a:rect l="l" t="t" r="r" b="b"/>
            <a:pathLst>
              <a:path w="1710569" h="1538689">
                <a:moveTo>
                  <a:pt x="1710569" y="1"/>
                </a:moveTo>
                <a:lnTo>
                  <a:pt x="1301993" y="1538689"/>
                </a:lnTo>
                <a:lnTo>
                  <a:pt x="0" y="1192965"/>
                </a:lnTo>
                <a:lnTo>
                  <a:pt x="0" y="82090"/>
                </a:lnTo>
                <a:cubicBezTo>
                  <a:pt x="0" y="36753"/>
                  <a:pt x="36753" y="0"/>
                  <a:pt x="82090" y="0"/>
                </a:cubicBezTo>
                <a:close/>
              </a:path>
            </a:pathLst>
          </a:cu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5" name="Rounded Rectangle 14"/>
          <p:cNvSpPr/>
          <p:nvPr/>
        </p:nvSpPr>
        <p:spPr>
          <a:xfrm rot="20707748">
            <a:off x="7796015" y="-541053"/>
            <a:ext cx="3585255" cy="6407857"/>
          </a:xfrm>
          <a:custGeom>
            <a:avLst/>
            <a:gdLst/>
            <a:ahLst/>
            <a:cxnLst/>
            <a:rect l="l" t="t" r="r" b="b"/>
            <a:pathLst>
              <a:path w="3065776" h="5811871">
                <a:moveTo>
                  <a:pt x="0" y="0"/>
                </a:moveTo>
                <a:lnTo>
                  <a:pt x="3065776" y="814071"/>
                </a:lnTo>
                <a:lnTo>
                  <a:pt x="1738684" y="5811871"/>
                </a:lnTo>
                <a:lnTo>
                  <a:pt x="82090" y="5811871"/>
                </a:lnTo>
                <a:cubicBezTo>
                  <a:pt x="36753" y="5811871"/>
                  <a:pt x="0" y="5775118"/>
                  <a:pt x="0" y="5729781"/>
                </a:cubicBezTo>
                <a:close/>
              </a:path>
            </a:pathLst>
          </a:custGeom>
          <a:solidFill>
            <a:schemeClr val="bg1">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Vertical Title 1"/>
          <p:cNvSpPr>
            <a:spLocks noGrp="1"/>
          </p:cNvSpPr>
          <p:nvPr>
            <p:ph type="title" orient="vert"/>
          </p:nvPr>
        </p:nvSpPr>
        <p:spPr>
          <a:xfrm rot="-900000">
            <a:off x="7944428" y="563857"/>
            <a:ext cx="1678864" cy="531304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rot="-900000">
            <a:off x="1131744" y="1185980"/>
            <a:ext cx="6313778" cy="561004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rot="-900000">
            <a:off x="9068003" y="6492605"/>
            <a:ext cx="1454302" cy="402567"/>
          </a:xfrm>
        </p:spPr>
        <p:txBody>
          <a:bodyPr/>
          <a:lstStyle>
            <a:lvl1pPr algn="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a:xfrm rot="-900000">
            <a:off x="5844659" y="6822827"/>
            <a:ext cx="2783636" cy="402567"/>
          </a:xfrm>
        </p:spPr>
        <p:txBody>
          <a:bodyPr/>
          <a:lstStyle>
            <a:lvl1pPr algn="r">
              <a:defRPr/>
            </a:lvl1pPr>
          </a:lstStyle>
          <a:p>
            <a:endParaRPr lang="en-US"/>
          </a:p>
        </p:txBody>
      </p:sp>
      <p:sp>
        <p:nvSpPr>
          <p:cNvPr id="6" name="Slide Number Placeholder 5"/>
          <p:cNvSpPr>
            <a:spLocks noGrp="1"/>
          </p:cNvSpPr>
          <p:nvPr>
            <p:ph type="sldNum" sz="quarter" idx="12"/>
          </p:nvPr>
        </p:nvSpPr>
        <p:spPr>
          <a:xfrm rot="-900000">
            <a:off x="8993150" y="6220400"/>
            <a:ext cx="1454302" cy="402567"/>
          </a:xfrm>
        </p:spPr>
        <p:txBody>
          <a:bodyPr/>
          <a:lstStyle>
            <a:lvl1pPr algn="l">
              <a:defRPr/>
            </a:lvl1pPr>
          </a:lstStyle>
          <a:p>
            <a:fld id="{B6F15528-21DE-4FAA-801E-634DDDAF4B2B}" type="slidenum">
              <a:rPr lang="en-US" smtClean="0"/>
              <a:pPr/>
              <a:t>‹#›</a:t>
            </a:fld>
            <a:endParaRPr lang="en-US"/>
          </a:p>
        </p:txBody>
      </p:sp>
    </p:spTree>
  </p:cSld>
  <p:clrMapOvr>
    <a:masterClrMapping/>
  </p:clrMapOvr>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447200" y="0"/>
            <a:ext cx="11615310" cy="7561263"/>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5334119" y="-23717"/>
            <a:ext cx="4302522" cy="691499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47" name="Rectangle 46"/>
          <p:cNvSpPr/>
          <p:nvPr/>
        </p:nvSpPr>
        <p:spPr>
          <a:xfrm>
            <a:off x="5436859" y="-23716"/>
            <a:ext cx="4099137" cy="25500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ctrTitle"/>
          </p:nvPr>
        </p:nvSpPr>
        <p:spPr>
          <a:xfrm>
            <a:off x="5535408" y="2986221"/>
            <a:ext cx="3874785" cy="1876710"/>
          </a:xfrm>
        </p:spPr>
        <p:txBody>
          <a:bodyPr>
            <a:normAutofit/>
          </a:bodyPr>
          <a:lstStyle>
            <a:lvl1pPr>
              <a:defRPr sz="4100"/>
            </a:lvl1pPr>
          </a:lstStyle>
          <a:p>
            <a:r>
              <a:rPr lang="en-US" smtClean="0"/>
              <a:t>Click to edit Master title style</a:t>
            </a:r>
            <a:endParaRPr lang="en-US" dirty="0"/>
          </a:p>
        </p:txBody>
      </p:sp>
      <p:sp>
        <p:nvSpPr>
          <p:cNvPr id="3" name="Subtitle 2"/>
          <p:cNvSpPr>
            <a:spLocks noGrp="1"/>
          </p:cNvSpPr>
          <p:nvPr>
            <p:ph type="subTitle" idx="1"/>
          </p:nvPr>
        </p:nvSpPr>
        <p:spPr>
          <a:xfrm>
            <a:off x="5535408" y="4874446"/>
            <a:ext cx="3870631" cy="1389902"/>
          </a:xfrm>
        </p:spPr>
        <p:txBody>
          <a:bodyPr>
            <a:normAutofit/>
          </a:bodyPr>
          <a:lstStyle>
            <a:lvl1pPr marL="0" indent="0" algn="l">
              <a:buNone/>
              <a:defRPr sz="2100">
                <a:solidFill>
                  <a:srgbClr val="424242"/>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5541698" y="1672374"/>
            <a:ext cx="2495127" cy="827991"/>
          </a:xfrm>
        </p:spPr>
        <p:txBody>
          <a:bodyPr anchor="b"/>
          <a:lstStyle>
            <a:lvl1pPr algn="l">
              <a:defRPr sz="2700"/>
            </a:lvl1pPr>
          </a:lstStyle>
          <a:p>
            <a:fld id="{1D8BD707-D9CF-40AE-B4C6-C98DA3205C09}" type="datetimeFigureOut">
              <a:rPr lang="en-US" smtClean="0"/>
              <a:pPr/>
              <a:t>12/11/2017</a:t>
            </a:fld>
            <a:endParaRPr lang="en-US"/>
          </a:p>
        </p:txBody>
      </p:sp>
      <p:sp>
        <p:nvSpPr>
          <p:cNvPr id="50" name="Rectangle 49"/>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 name="Footer Placeholder 4"/>
          <p:cNvSpPr>
            <a:spLocks noGrp="1"/>
          </p:cNvSpPr>
          <p:nvPr>
            <p:ph type="ftr" sz="quarter" idx="11"/>
          </p:nvPr>
        </p:nvSpPr>
        <p:spPr>
          <a:xfrm>
            <a:off x="6202172" y="6306528"/>
            <a:ext cx="3311390" cy="402567"/>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5436859" y="6306528"/>
            <a:ext cx="752732" cy="402567"/>
          </a:xfrm>
        </p:spPr>
        <p:txBody>
          <a:bodyPr/>
          <a:lstStyle>
            <a:lvl1pPr>
              <a:defRPr>
                <a:solidFill>
                  <a:schemeClr val="accent1"/>
                </a:solidFill>
              </a:defRPr>
            </a:lvl1pPr>
          </a:lstStyle>
          <a:p>
            <a:fld id="{B6F15528-21DE-4FAA-801E-634DDDAF4B2B}" type="slidenum">
              <a:rPr lang="en-US" smtClean="0"/>
              <a:pPr/>
              <a:t>‹#›</a:t>
            </a:fld>
            <a:endParaRPr lang="en-US"/>
          </a:p>
        </p:txBody>
      </p:sp>
      <p:sp>
        <p:nvSpPr>
          <p:cNvPr id="89" name="Rectangle 88"/>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71915" y="3198299"/>
            <a:ext cx="7762150" cy="1501751"/>
          </a:xfrm>
        </p:spPr>
        <p:txBody>
          <a:bodyPr anchor="b"/>
          <a:lstStyle>
            <a:lvl1pPr algn="l">
              <a:defRPr sz="46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71916" y="4704786"/>
            <a:ext cx="7762149" cy="1676326"/>
          </a:xfrm>
        </p:spPr>
        <p:txBody>
          <a:bodyPr anchor="t"/>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1219047" y="2550666"/>
            <a:ext cx="3999332" cy="38512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5432247" y="2550665"/>
            <a:ext cx="3999332" cy="385120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51385" y="2553507"/>
            <a:ext cx="3575165" cy="705367"/>
          </a:xfrm>
        </p:spPr>
        <p:txBody>
          <a:bodyPr anchor="b"/>
          <a:lstStyle>
            <a:lvl1pPr marL="0" indent="0">
              <a:buNone/>
              <a:defRPr sz="2700" b="1">
                <a:solidFill>
                  <a:schemeClr val="accent1"/>
                </a:solidFill>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1218235" y="3279738"/>
            <a:ext cx="3999332" cy="312659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61066" y="2553509"/>
            <a:ext cx="3573491" cy="705367"/>
          </a:xfrm>
        </p:spPr>
        <p:txBody>
          <a:bodyPr anchor="b"/>
          <a:lstStyle>
            <a:lvl1pPr marL="0" indent="0">
              <a:buNone/>
              <a:defRPr sz="2700" b="1">
                <a:solidFill>
                  <a:schemeClr val="accent1"/>
                </a:solidFill>
              </a:defRPr>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247" y="3279738"/>
            <a:ext cx="3999332" cy="312659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2095981" y="675613"/>
            <a:ext cx="6416040" cy="4536758"/>
          </a:xfrm>
        </p:spPr>
        <p:txBody>
          <a:bodyPr/>
          <a:lstStyle>
            <a:lvl1pPr marL="0" indent="0">
              <a:buNone/>
              <a:defRPr sz="3700"/>
            </a:lvl1pPr>
            <a:lvl2pPr marL="520884" indent="0">
              <a:buNone/>
              <a:defRPr sz="3200"/>
            </a:lvl2pPr>
            <a:lvl3pPr marL="1041768" indent="0">
              <a:buNone/>
              <a:defRPr sz="2700"/>
            </a:lvl3pPr>
            <a:lvl4pPr marL="1562652" indent="0">
              <a:buNone/>
              <a:defRPr sz="2300"/>
            </a:lvl4pPr>
            <a:lvl5pPr marL="2083538" indent="0">
              <a:buNone/>
              <a:defRPr sz="2300"/>
            </a:lvl5pPr>
            <a:lvl6pPr marL="2604420" indent="0">
              <a:buNone/>
              <a:defRPr sz="2300"/>
            </a:lvl6pPr>
            <a:lvl7pPr marL="3125306" indent="0">
              <a:buNone/>
              <a:defRPr sz="2300"/>
            </a:lvl7pPr>
            <a:lvl8pPr marL="3646191" indent="0">
              <a:buNone/>
              <a:defRPr sz="2300"/>
            </a:lvl8pPr>
            <a:lvl9pPr marL="4167073" indent="0">
              <a:buNone/>
              <a:defRPr sz="2300"/>
            </a:lvl9pPr>
          </a:lstStyle>
          <a:p>
            <a:endParaRPr lang="en-US"/>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0884" indent="0">
              <a:buNone/>
              <a:defRPr sz="1400"/>
            </a:lvl2pPr>
            <a:lvl3pPr marL="1041768" indent="0">
              <a:buNone/>
              <a:defRPr sz="1100"/>
            </a:lvl3pPr>
            <a:lvl4pPr marL="1562652" indent="0">
              <a:buNone/>
              <a:defRPr sz="1000"/>
            </a:lvl4pPr>
            <a:lvl5pPr marL="2083538" indent="0">
              <a:buNone/>
              <a:defRPr sz="1000"/>
            </a:lvl5pPr>
            <a:lvl6pPr marL="2604420" indent="0">
              <a:buNone/>
              <a:defRPr sz="1000"/>
            </a:lvl6pPr>
            <a:lvl7pPr marL="3125306" indent="0">
              <a:buNone/>
              <a:defRPr sz="1000"/>
            </a:lvl7pPr>
            <a:lvl8pPr marL="3646191" indent="0">
              <a:buNone/>
              <a:defRPr sz="1000"/>
            </a:lvl8pPr>
            <a:lvl9pPr marL="41670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447200" y="0"/>
            <a:ext cx="11615310" cy="7561263"/>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5334119" y="-23717"/>
            <a:ext cx="4302522" cy="691499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7" name="Rectangle 56"/>
          <p:cNvSpPr/>
          <p:nvPr/>
        </p:nvSpPr>
        <p:spPr>
          <a:xfrm>
            <a:off x="5436859" y="-23716"/>
            <a:ext cx="4099137" cy="6879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58" name="Rectangle 57"/>
          <p:cNvSpPr/>
          <p:nvPr/>
        </p:nvSpPr>
        <p:spPr>
          <a:xfrm>
            <a:off x="1059015" y="663604"/>
            <a:ext cx="4165862" cy="622767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3" name="Content Placeholder 2"/>
          <p:cNvSpPr>
            <a:spLocks noGrp="1"/>
          </p:cNvSpPr>
          <p:nvPr>
            <p:ph idx="1"/>
          </p:nvPr>
        </p:nvSpPr>
        <p:spPr>
          <a:xfrm>
            <a:off x="1340059" y="944361"/>
            <a:ext cx="3614098" cy="5678923"/>
          </a:xfrm>
        </p:spPr>
        <p:txBody>
          <a:bodyPr/>
          <a:lstStyle>
            <a:lvl1pPr>
              <a:defRPr sz="2700"/>
            </a:lvl1pPr>
            <a:lvl2pPr>
              <a:defRPr sz="2500"/>
            </a:lvl2pPr>
            <a:lvl3pPr>
              <a:defRPr sz="2300"/>
            </a:lvl3pPr>
            <a:lvl4pPr>
              <a:defRPr sz="2100"/>
            </a:lvl4pPr>
            <a:lvl5pPr>
              <a:defRPr sz="18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6" name="Footer Placeholder 5"/>
          <p:cNvSpPr>
            <a:spLocks noGrp="1"/>
          </p:cNvSpPr>
          <p:nvPr>
            <p:ph type="ftr" sz="quarter" idx="11"/>
          </p:nvPr>
        </p:nvSpPr>
        <p:spPr>
          <a:xfrm>
            <a:off x="5427916" y="6311897"/>
            <a:ext cx="4085646" cy="402567"/>
          </a:xfrm>
        </p:spPr>
        <p:txBody>
          <a:bodyPr>
            <a:normAutofit/>
          </a:bodyPr>
          <a:lstStyle/>
          <a:p>
            <a:endParaRPr lang="en-US"/>
          </a:p>
        </p:txBody>
      </p:sp>
      <p:sp>
        <p:nvSpPr>
          <p:cNvPr id="2" name="Title 1"/>
          <p:cNvSpPr>
            <a:spLocks noGrp="1"/>
          </p:cNvSpPr>
          <p:nvPr>
            <p:ph type="title"/>
          </p:nvPr>
        </p:nvSpPr>
        <p:spPr>
          <a:xfrm>
            <a:off x="5542972" y="2929945"/>
            <a:ext cx="3864513" cy="1613194"/>
          </a:xfrm>
        </p:spPr>
        <p:txBody>
          <a:bodyPr anchor="b">
            <a:normAutofit/>
          </a:bodyPr>
          <a:lstStyle>
            <a:lvl1pPr algn="l">
              <a:defRPr sz="3200" b="0"/>
            </a:lvl1pPr>
          </a:lstStyle>
          <a:p>
            <a:r>
              <a:rPr lang="en-US" smtClean="0"/>
              <a:t>Click to edit Master title style</a:t>
            </a:r>
            <a:endParaRPr lang="en-US"/>
          </a:p>
        </p:txBody>
      </p:sp>
      <p:sp>
        <p:nvSpPr>
          <p:cNvPr id="4" name="Text Placeholder 3"/>
          <p:cNvSpPr>
            <a:spLocks noGrp="1"/>
          </p:cNvSpPr>
          <p:nvPr>
            <p:ph type="body" sz="half" idx="2"/>
          </p:nvPr>
        </p:nvSpPr>
        <p:spPr>
          <a:xfrm>
            <a:off x="5539181" y="4561227"/>
            <a:ext cx="3857745" cy="1673560"/>
          </a:xfrm>
        </p:spPr>
        <p:txBody>
          <a:bodyPr>
            <a:normAutofit/>
          </a:bodyPr>
          <a:lstStyle>
            <a:lvl1pPr marL="0" indent="0">
              <a:buNone/>
              <a:defRPr sz="1800">
                <a:solidFill>
                  <a:srgbClr val="424242"/>
                </a:solidFill>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447200" y="0"/>
            <a:ext cx="11615310" cy="7561263"/>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5334119" y="-23717"/>
            <a:ext cx="4302522" cy="691499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01" name="Rectangle 100"/>
          <p:cNvSpPr/>
          <p:nvPr/>
        </p:nvSpPr>
        <p:spPr>
          <a:xfrm>
            <a:off x="5436859" y="-23716"/>
            <a:ext cx="4099137" cy="6879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02" name="Rectangle 101"/>
          <p:cNvSpPr/>
          <p:nvPr/>
        </p:nvSpPr>
        <p:spPr>
          <a:xfrm>
            <a:off x="1059015" y="663604"/>
            <a:ext cx="4165862" cy="6227673"/>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105" name="Rectangle 104"/>
          <p:cNvSpPr/>
          <p:nvPr/>
        </p:nvSpPr>
        <p:spPr>
          <a:xfrm>
            <a:off x="5438956" y="6712615"/>
            <a:ext cx="4099137" cy="901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1"/>
          <p:cNvSpPr>
            <a:spLocks noGrp="1"/>
          </p:cNvSpPr>
          <p:nvPr>
            <p:ph type="title"/>
          </p:nvPr>
        </p:nvSpPr>
        <p:spPr>
          <a:xfrm>
            <a:off x="5536646" y="2933770"/>
            <a:ext cx="3860317" cy="1613069"/>
          </a:xfrm>
        </p:spPr>
        <p:txBody>
          <a:bodyPr anchor="b">
            <a:normAutofit/>
          </a:bodyPr>
          <a:lstStyle>
            <a:lvl1pPr algn="l">
              <a:defRPr sz="3200" b="0"/>
            </a:lvl1pPr>
          </a:lstStyle>
          <a:p>
            <a:r>
              <a:rPr lang="en-US" smtClean="0"/>
              <a:t>Click to edit Master title style</a:t>
            </a:r>
            <a:endParaRPr lang="en-US"/>
          </a:p>
        </p:txBody>
      </p:sp>
      <p:sp>
        <p:nvSpPr>
          <p:cNvPr id="3" name="Picture Placeholder 2"/>
          <p:cNvSpPr>
            <a:spLocks noGrp="1"/>
          </p:cNvSpPr>
          <p:nvPr>
            <p:ph type="pic" idx="1"/>
          </p:nvPr>
        </p:nvSpPr>
        <p:spPr>
          <a:xfrm>
            <a:off x="1175536" y="764941"/>
            <a:ext cx="3928892" cy="6028847"/>
          </a:xfrm>
        </p:spPr>
        <p:txBody>
          <a:bodyPr/>
          <a:lstStyle>
            <a:lvl1pPr marL="0" indent="0">
              <a:buNone/>
              <a:defRPr sz="3700">
                <a:solidFill>
                  <a:schemeClr val="accent1"/>
                </a:solidFill>
              </a:defRPr>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5536887" y="4556922"/>
            <a:ext cx="3859837" cy="1675386"/>
          </a:xfrm>
        </p:spPr>
        <p:txBody>
          <a:bodyPr>
            <a:normAutofit/>
          </a:bodyPr>
          <a:lstStyle>
            <a:lvl1pPr marL="0" indent="0">
              <a:buNone/>
              <a:defRPr sz="1800">
                <a:solidFill>
                  <a:srgbClr val="424242"/>
                </a:solidFill>
              </a:defRPr>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a:xfrm>
            <a:off x="5427916" y="6311897"/>
            <a:ext cx="4085646" cy="402567"/>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6" y="1135785"/>
            <a:ext cx="1735985" cy="5270551"/>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231771" y="1135785"/>
            <a:ext cx="6342721" cy="52705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82791" y="1512252"/>
            <a:ext cx="9527819" cy="1482008"/>
          </a:xfrm>
        </p:spPr>
        <p:txBody>
          <a:bodyPr vert="horz" lIns="104306" tIns="52153" rIns="104306" bIns="52153" rtlCol="0" anchor="b" anchorCtr="0">
            <a:normAutofit/>
            <a:scene3d>
              <a:camera prst="orthographicFront"/>
              <a:lightRig rig="threePt" dir="t">
                <a:rot lat="0" lon="0" rev="10800000"/>
              </a:lightRig>
            </a:scene3d>
            <a:sp3d extrusionH="57150">
              <a:bevelT w="38100" h="38100" prst="relaxedInset"/>
              <a:bevelB w="38100" h="38100" prst="relaxedInset"/>
            </a:sp3d>
          </a:bodyPr>
          <a:lstStyle>
            <a:lvl1pPr algn="ctr" defTabSz="1043056" rtl="0" eaLnBrk="1" latinLnBrk="0" hangingPunct="1">
              <a:lnSpc>
                <a:spcPts val="7300"/>
              </a:lnSpc>
              <a:spcBef>
                <a:spcPct val="0"/>
              </a:spcBef>
              <a:buNone/>
              <a:defRPr sz="6800" kern="1200">
                <a:solidFill>
                  <a:schemeClr val="bg1"/>
                </a:solidFill>
                <a:effectLst>
                  <a:outerShdw blurRad="25400" dist="19050" dir="4200000" algn="ctr" rotWithShape="0">
                    <a:schemeClr val="tx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582791" y="2994259"/>
            <a:ext cx="9527819" cy="735963"/>
          </a:xfrm>
        </p:spPr>
        <p:txBody>
          <a:bodyPr vert="horz" lIns="104306" tIns="52153" rIns="104306" bIns="52153" rtlCol="0">
            <a:normAutofit/>
            <a:scene3d>
              <a:camera prst="orthographicFront"/>
              <a:lightRig rig="threePt" dir="t"/>
            </a:scene3d>
            <a:sp3d extrusionH="57150">
              <a:bevelT w="38100" h="38100" prst="relaxedInset"/>
              <a:bevelB w="38100" h="38100" prst="relaxedInset"/>
            </a:sp3d>
          </a:bodyPr>
          <a:lstStyle>
            <a:lvl1pPr marL="0" indent="0" algn="ctr" defTabSz="1043056" rtl="0" eaLnBrk="1" latinLnBrk="0" hangingPunct="1">
              <a:spcBef>
                <a:spcPts val="0"/>
              </a:spcBef>
              <a:buClr>
                <a:schemeClr val="tx1">
                  <a:lumMod val="75000"/>
                  <a:lumOff val="25000"/>
                </a:schemeClr>
              </a:buClr>
              <a:buSzPct val="75000"/>
              <a:buFont typeface="Wingdings 2" pitchFamily="18" charset="2"/>
              <a:buNone/>
              <a:defRPr sz="2500" b="0" kern="1200" baseline="0">
                <a:solidFill>
                  <a:schemeClr val="bg1"/>
                </a:solidFill>
                <a:effectLst>
                  <a:outerShdw blurRad="25400" dist="25400" dir="4200000" algn="ctr" rotWithShape="0">
                    <a:schemeClr val="tx1">
                      <a:alpha val="40000"/>
                    </a:schemeClr>
                  </a:outerShdw>
                </a:effectLst>
                <a:latin typeface="+mn-lt"/>
                <a:ea typeface="+mn-ea"/>
                <a:cs typeface="+mn-cs"/>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vert="horz" lIns="104306" tIns="52153" rIns="104306" bIns="52153" rtlCol="0" anchor="ctr"/>
          <a:lstStyle>
            <a:lvl1pPr marL="0" algn="l"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vert="horz" lIns="104306" tIns="52153" rIns="104306" bIns="52153" rtlCol="0" anchor="ctr"/>
          <a:lstStyle>
            <a:lvl1pPr marL="0" algn="ct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104306" tIns="52153" rIns="104306" bIns="52153" rtlCol="0" anchor="ctr"/>
          <a:lstStyle>
            <a:lvl1pPr marL="0" algn="r" defTabSz="1043056" rtl="0" eaLnBrk="1" latinLnBrk="0" hangingPunct="1">
              <a:defRPr sz="13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2754ED01-E2A0-4C1E-8E21-014B9904157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82940" y="4788798"/>
            <a:ext cx="9527521" cy="1484042"/>
          </a:xfrm>
        </p:spPr>
        <p:txBody>
          <a:bodyPr>
            <a:normAutofit/>
            <a:scene3d>
              <a:camera prst="orthographicFront"/>
              <a:lightRig rig="threePt" dir="t">
                <a:rot lat="0" lon="0" rev="10800000"/>
              </a:lightRig>
            </a:scene3d>
            <a:sp3d extrusionH="57150">
              <a:bevelT w="38100" h="38100" prst="relaxedInset"/>
              <a:bevelB w="38100" h="38100" prst="relaxedInset"/>
            </a:sp3d>
          </a:bodyPr>
          <a:lstStyle>
            <a:lvl1pPr>
              <a:lnSpc>
                <a:spcPts val="7300"/>
              </a:lnSpc>
              <a:defRPr sz="6800">
                <a:solidFill>
                  <a:schemeClr val="bg1"/>
                </a:solidFill>
                <a:effectLst>
                  <a:outerShdw blurRad="25400" dist="19050" dir="4200000" algn="ctr" rotWithShape="0">
                    <a:schemeClr val="tx1">
                      <a:alpha val="40000"/>
                    </a:scheme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582939" y="6271400"/>
            <a:ext cx="9527522" cy="731415"/>
          </a:xfrm>
        </p:spPr>
        <p:txBody>
          <a:bodyPr>
            <a:scene3d>
              <a:camera prst="orthographicFront"/>
              <a:lightRig rig="threePt" dir="t"/>
            </a:scene3d>
            <a:sp3d extrusionH="57150">
              <a:bevelT w="38100" h="38100" prst="relaxedInset"/>
              <a:bevelB w="38100" h="38100" prst="relaxedInset"/>
            </a:sp3d>
          </a:bodyPr>
          <a:lstStyle>
            <a:lvl1pPr marL="0" indent="0" algn="ctr">
              <a:spcBef>
                <a:spcPts val="0"/>
              </a:spcBef>
              <a:buNone/>
              <a:defRPr b="0" baseline="0">
                <a:solidFill>
                  <a:schemeClr val="bg1"/>
                </a:solidFill>
                <a:effectLst>
                  <a:outerShdw blurRad="25400" dist="25400" dir="4200000" algn="ctr" rotWithShape="0">
                    <a:schemeClr val="tx1">
                      <a:alpha val="40000"/>
                    </a:schemeClr>
                  </a:outerShdw>
                </a:effectLs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B6F15528-21DE-4FAA-801E-634DDDAF4B2B}" type="slidenum">
              <a:rPr lang="en-US" smtClean="0"/>
              <a:pPr/>
              <a:t>‹#›</a:t>
            </a:fld>
            <a:endParaRPr lang="en-US"/>
          </a:p>
        </p:txBody>
      </p:sp>
      <p:sp>
        <p:nvSpPr>
          <p:cNvPr id="8" name="Picture Placeholder 7"/>
          <p:cNvSpPr>
            <a:spLocks noGrp="1"/>
          </p:cNvSpPr>
          <p:nvPr>
            <p:ph type="pic" sz="quarter" idx="13"/>
          </p:nvPr>
        </p:nvSpPr>
        <p:spPr>
          <a:xfrm>
            <a:off x="2316904" y="756127"/>
            <a:ext cx="6059593" cy="3696617"/>
          </a:xfrm>
          <a:solidFill>
            <a:schemeClr val="tx1">
              <a:lumMod val="75000"/>
            </a:schemeClr>
          </a:solidFill>
          <a:ln w="127000" cap="sq">
            <a:solidFill>
              <a:schemeClr val="tx1"/>
            </a:solidFill>
            <a:miter lim="800000"/>
          </a:ln>
          <a:effectLst>
            <a:outerShdw blurRad="63500" sx="101000" sy="101000" algn="ctr" rotWithShape="0">
              <a:schemeClr val="bg2">
                <a:lumMod val="20000"/>
                <a:lumOff val="80000"/>
                <a:alpha val="40000"/>
              </a:schemeClr>
            </a:outerShdw>
          </a:effectLst>
          <a:scene3d>
            <a:camera prst="orthographicFront"/>
            <a:lightRig rig="twoPt" dir="t">
              <a:rot lat="0" lon="0" rev="9000000"/>
            </a:lightRig>
          </a:scene3d>
          <a:sp3d prstMaterial="matte">
            <a:bevelT w="12700" prst="relaxedInset"/>
            <a:bevelB w="38100" h="127000" prst="relaxedInset"/>
            <a:extrusionClr>
              <a:schemeClr val="tx1"/>
            </a:extrusionClr>
            <a:contourClr>
              <a:schemeClr val="tx1"/>
            </a:contourClr>
          </a:sp3d>
        </p:spPr>
        <p:txBody>
          <a:bodyPr/>
          <a:lstStyle>
            <a:lvl1pPr>
              <a:buNone/>
              <a:defRPr/>
            </a:lvl1pPr>
          </a:lstStyle>
          <a:p>
            <a:r>
              <a:rPr lang="en-US"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2939" y="1956828"/>
            <a:ext cx="9527522" cy="2065345"/>
          </a:xfrm>
        </p:spPr>
        <p:txBody>
          <a:bodyPr anchor="b" anchorCtr="0"/>
          <a:lstStyle>
            <a:lvl1pPr algn="ctr">
              <a:defRPr sz="6800" b="0" cap="none" baseline="0"/>
            </a:lvl1pPr>
          </a:lstStyle>
          <a:p>
            <a:r>
              <a:rPr lang="en-US" smtClean="0"/>
              <a:t>Click to edit Master title style</a:t>
            </a:r>
            <a:endParaRPr/>
          </a:p>
        </p:txBody>
      </p:sp>
      <p:sp>
        <p:nvSpPr>
          <p:cNvPr id="3" name="Text Placeholder 2"/>
          <p:cNvSpPr>
            <a:spLocks noGrp="1"/>
          </p:cNvSpPr>
          <p:nvPr>
            <p:ph type="body" idx="1"/>
          </p:nvPr>
        </p:nvSpPr>
        <p:spPr>
          <a:xfrm>
            <a:off x="582939" y="4029277"/>
            <a:ext cx="9527522" cy="1654026"/>
          </a:xfrm>
        </p:spPr>
        <p:txBody>
          <a:bodyPr anchor="t" anchorCtr="0">
            <a:normAutofit/>
          </a:bodyPr>
          <a:lstStyle>
            <a:lvl1pPr marL="0" indent="0" algn="ctr">
              <a:spcBef>
                <a:spcPts val="0"/>
              </a:spcBef>
              <a:buNone/>
              <a:defRPr sz="2500">
                <a:solidFill>
                  <a:schemeClr val="tx1">
                    <a:lumMod val="75000"/>
                    <a:lumOff val="2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2939" y="103782"/>
            <a:ext cx="9527524" cy="1601209"/>
          </a:xfrm>
        </p:spPr>
        <p:txBody>
          <a:bodyPr/>
          <a:lstStyle/>
          <a:p>
            <a:r>
              <a:rPr lang="en-US" smtClean="0"/>
              <a:t>Click to edit Master title style</a:t>
            </a:r>
            <a:endParaRPr/>
          </a:p>
        </p:txBody>
      </p:sp>
      <p:sp>
        <p:nvSpPr>
          <p:cNvPr id="3" name="Content Placeholder 2"/>
          <p:cNvSpPr>
            <a:spLocks noGrp="1"/>
          </p:cNvSpPr>
          <p:nvPr>
            <p:ph sz="half" idx="1"/>
          </p:nvPr>
        </p:nvSpPr>
        <p:spPr>
          <a:xfrm>
            <a:off x="582939" y="1942825"/>
            <a:ext cx="4491228" cy="4811554"/>
          </a:xfrm>
        </p:spPr>
        <p:txBody>
          <a:bodyPr>
            <a:normAutofit/>
          </a:bodyPr>
          <a:lstStyle>
            <a:lvl1pPr>
              <a:defRPr sz="2300"/>
            </a:lvl1pPr>
            <a:lvl2pPr>
              <a:defRPr sz="2100"/>
            </a:lvl2pPr>
            <a:lvl3pPr>
              <a:defRPr sz="2100"/>
            </a:lvl3pPr>
            <a:lvl4pPr>
              <a:defRPr sz="2100"/>
            </a:lvl4pPr>
            <a:lvl5pPr>
              <a:defRPr sz="2100"/>
            </a:lvl5pPr>
            <a:lvl6pPr marL="2613073" indent="-526961">
              <a:defRPr sz="2100"/>
            </a:lvl6pPr>
            <a:lvl7pPr marL="2613073" indent="-526961">
              <a:defRPr sz="2100"/>
            </a:lvl7pPr>
            <a:lvl8pPr marL="2613073" indent="-526961">
              <a:defRPr sz="2100"/>
            </a:lvl8pPr>
            <a:lvl9pPr marL="2613073" indent="-526961">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619234" y="1942825"/>
            <a:ext cx="4491228" cy="4811554"/>
          </a:xfrm>
        </p:spPr>
        <p:txBody>
          <a:bodyPr>
            <a:normAutofit/>
          </a:bodyPr>
          <a:lstStyle>
            <a:lvl1pPr>
              <a:defRPr sz="2300"/>
            </a:lvl1pPr>
            <a:lvl2pPr>
              <a:defRPr sz="2100"/>
            </a:lvl2pPr>
            <a:lvl3pPr>
              <a:defRPr sz="2100"/>
            </a:lvl3pPr>
            <a:lvl4pPr>
              <a:defRPr sz="2100"/>
            </a:lvl4pPr>
            <a:lvl5pPr marL="2613073" indent="-526961">
              <a:defRPr sz="2100"/>
            </a:lvl5pPr>
            <a:lvl6pPr marL="2613073" indent="-526961">
              <a:defRPr sz="2100"/>
            </a:lvl6pPr>
            <a:lvl7pPr marL="2613073" indent="-526961">
              <a:defRPr sz="2100"/>
            </a:lvl7pPr>
            <a:lvl8pPr marL="2613073" indent="-526961">
              <a:defRPr sz="2100"/>
            </a:lvl8pPr>
            <a:lvl9pPr marL="2613073" indent="-526961">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82939" y="103782"/>
            <a:ext cx="9527524" cy="1601209"/>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82939" y="1709933"/>
            <a:ext cx="4491228" cy="789381"/>
          </a:xfrm>
        </p:spPr>
        <p:txBody>
          <a:bodyPr anchor="b"/>
          <a:lstStyle>
            <a:lvl1pPr marL="0" indent="0" algn="ctr">
              <a:spcBef>
                <a:spcPts val="0"/>
              </a:spcBef>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82939" y="2802115"/>
            <a:ext cx="4491228" cy="3952263"/>
          </a:xfrm>
        </p:spPr>
        <p:txBody>
          <a:bodyPr>
            <a:normAutofit/>
          </a:bodyPr>
          <a:lstStyle>
            <a:lvl1pPr>
              <a:defRPr sz="2300"/>
            </a:lvl1pPr>
            <a:lvl2pPr>
              <a:defRPr sz="2100"/>
            </a:lvl2pPr>
            <a:lvl3pPr>
              <a:defRPr sz="2100"/>
            </a:lvl3pPr>
            <a:lvl4pPr>
              <a:defRPr sz="2100"/>
            </a:lvl4pPr>
            <a:lvl5pPr>
              <a:defRPr sz="2100"/>
            </a:lvl5pPr>
            <a:lvl6pPr marL="2613073" indent="-526961">
              <a:defRPr sz="1800"/>
            </a:lvl6pPr>
            <a:lvl7pPr marL="2613073" indent="-526961">
              <a:defRPr sz="1800"/>
            </a:lvl7pPr>
            <a:lvl8pPr marL="2613073" indent="-526961">
              <a:defRPr sz="1800"/>
            </a:lvl8pPr>
            <a:lvl9pPr marL="2613073" indent="-526961">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619234" y="1709933"/>
            <a:ext cx="4491228" cy="789381"/>
          </a:xfrm>
        </p:spPr>
        <p:txBody>
          <a:bodyPr anchor="b"/>
          <a:lstStyle>
            <a:lvl1pPr marL="0" indent="0" algn="ctr">
              <a:spcBef>
                <a:spcPts val="0"/>
              </a:spcBef>
              <a:buNone/>
              <a:defRPr sz="2700" b="0"/>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619234" y="2802115"/>
            <a:ext cx="4491228" cy="3952263"/>
          </a:xfrm>
        </p:spPr>
        <p:txBody>
          <a:bodyPr>
            <a:normAutofit/>
          </a:bodyPr>
          <a:lstStyle>
            <a:lvl1pPr>
              <a:defRPr sz="2300"/>
            </a:lvl1pPr>
            <a:lvl2pPr>
              <a:defRPr sz="2100"/>
            </a:lvl2pPr>
            <a:lvl3pPr>
              <a:defRPr sz="2100"/>
            </a:lvl3pPr>
            <a:lvl4pPr>
              <a:defRPr sz="2100"/>
            </a:lvl4pPr>
            <a:lvl5pPr>
              <a:defRPr sz="2100"/>
            </a:lvl5pPr>
            <a:lvl6pPr marL="2613073" indent="-526961">
              <a:defRPr sz="1800"/>
            </a:lvl6pPr>
            <a:lvl7pPr marL="2613073" indent="-526961">
              <a:defRPr sz="1800"/>
            </a:lvl7pPr>
            <a:lvl8pPr marL="2613073" indent="-526961">
              <a:defRPr sz="1800"/>
            </a:lvl8pPr>
            <a:lvl9pPr marL="2613073" indent="-526961">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1D8BD707-D9CF-40AE-B4C6-C98DA3205C09}" type="datetimeFigureOut">
              <a:rPr lang="en-US" smtClean="0"/>
              <a:pPr/>
              <a:t>12/11/2017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cxnSp>
        <p:nvCxnSpPr>
          <p:cNvPr id="11" name="Straight Connector 10"/>
          <p:cNvCxnSpPr/>
          <p:nvPr/>
        </p:nvCxnSpPr>
        <p:spPr>
          <a:xfrm>
            <a:off x="588137" y="2594551"/>
            <a:ext cx="4491228" cy="1751"/>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619233" y="2594551"/>
            <a:ext cx="4491228" cy="1751"/>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image" Target="../media/image12.png"/><Relationship Id="rId2" Type="http://schemas.openxmlformats.org/officeDocument/2006/relationships/slideLayout" Target="../slideLayouts/slideLayout59.xml"/><Relationship Id="rId16" Type="http://schemas.openxmlformats.org/officeDocument/2006/relationships/image" Target="../media/image11.pn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6.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15.png"/><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178" tIns="52089" rIns="104178" bIns="5208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178" tIns="52089" rIns="104178" bIns="520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9"/>
            <a:ext cx="2495127" cy="402567"/>
          </a:xfrm>
          <a:prstGeom prst="rect">
            <a:avLst/>
          </a:prstGeom>
        </p:spPr>
        <p:txBody>
          <a:bodyPr vert="horz" lIns="104178" tIns="52089" rIns="104178" bIns="52089" rtlCol="0" anchor="ctr"/>
          <a:lstStyle>
            <a:lvl1pPr algn="l">
              <a:defRPr sz="1400">
                <a:solidFill>
                  <a:schemeClr val="tx1">
                    <a:tint val="75000"/>
                  </a:schemeClr>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3653582" y="7008179"/>
            <a:ext cx="3386243" cy="402567"/>
          </a:xfrm>
          <a:prstGeom prst="rect">
            <a:avLst/>
          </a:prstGeom>
        </p:spPr>
        <p:txBody>
          <a:bodyPr vert="horz" lIns="104178" tIns="52089" rIns="104178" bIns="52089"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9"/>
            <a:ext cx="2495127" cy="402567"/>
          </a:xfrm>
          <a:prstGeom prst="rect">
            <a:avLst/>
          </a:prstGeom>
        </p:spPr>
        <p:txBody>
          <a:bodyPr vert="horz" lIns="104178" tIns="52089" rIns="104178" bIns="52089"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1768" rtl="0" eaLnBrk="1" latinLnBrk="0" hangingPunct="1">
        <a:spcBef>
          <a:spcPct val="0"/>
        </a:spcBef>
        <a:buNone/>
        <a:defRPr sz="5000" kern="1200">
          <a:solidFill>
            <a:schemeClr val="tx1"/>
          </a:solidFill>
          <a:latin typeface="+mj-lt"/>
          <a:ea typeface="+mj-ea"/>
          <a:cs typeface="+mj-cs"/>
        </a:defRPr>
      </a:lvl1pPr>
    </p:titleStyle>
    <p:bodyStyle>
      <a:lvl1pPr marL="390662" indent="-390662" algn="l" defTabSz="1041768"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6437" indent="-325556" algn="l" defTabSz="1041768"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2211" indent="-260442" algn="l" defTabSz="1041768"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3095"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3979"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4863"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5747"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06633"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27516" indent="-260442" algn="l" defTabSz="1041768"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1768" rtl="0" eaLnBrk="1" latinLnBrk="0" hangingPunct="1">
        <a:defRPr sz="2100" kern="1200">
          <a:solidFill>
            <a:schemeClr val="tx1"/>
          </a:solidFill>
          <a:latin typeface="+mn-lt"/>
          <a:ea typeface="+mn-ea"/>
          <a:cs typeface="+mn-cs"/>
        </a:defRPr>
      </a:lvl1pPr>
      <a:lvl2pPr marL="520884" algn="l" defTabSz="1041768" rtl="0" eaLnBrk="1" latinLnBrk="0" hangingPunct="1">
        <a:defRPr sz="2100" kern="1200">
          <a:solidFill>
            <a:schemeClr val="tx1"/>
          </a:solidFill>
          <a:latin typeface="+mn-lt"/>
          <a:ea typeface="+mn-ea"/>
          <a:cs typeface="+mn-cs"/>
        </a:defRPr>
      </a:lvl2pPr>
      <a:lvl3pPr marL="1041768" algn="l" defTabSz="1041768" rtl="0" eaLnBrk="1" latinLnBrk="0" hangingPunct="1">
        <a:defRPr sz="2100" kern="1200">
          <a:solidFill>
            <a:schemeClr val="tx1"/>
          </a:solidFill>
          <a:latin typeface="+mn-lt"/>
          <a:ea typeface="+mn-ea"/>
          <a:cs typeface="+mn-cs"/>
        </a:defRPr>
      </a:lvl3pPr>
      <a:lvl4pPr marL="1562652" algn="l" defTabSz="1041768" rtl="0" eaLnBrk="1" latinLnBrk="0" hangingPunct="1">
        <a:defRPr sz="2100" kern="1200">
          <a:solidFill>
            <a:schemeClr val="tx1"/>
          </a:solidFill>
          <a:latin typeface="+mn-lt"/>
          <a:ea typeface="+mn-ea"/>
          <a:cs typeface="+mn-cs"/>
        </a:defRPr>
      </a:lvl4pPr>
      <a:lvl5pPr marL="2083538" algn="l" defTabSz="1041768" rtl="0" eaLnBrk="1" latinLnBrk="0" hangingPunct="1">
        <a:defRPr sz="2100" kern="1200">
          <a:solidFill>
            <a:schemeClr val="tx1"/>
          </a:solidFill>
          <a:latin typeface="+mn-lt"/>
          <a:ea typeface="+mn-ea"/>
          <a:cs typeface="+mn-cs"/>
        </a:defRPr>
      </a:lvl5pPr>
      <a:lvl6pPr marL="2604420" algn="l" defTabSz="1041768" rtl="0" eaLnBrk="1" latinLnBrk="0" hangingPunct="1">
        <a:defRPr sz="2100" kern="1200">
          <a:solidFill>
            <a:schemeClr val="tx1"/>
          </a:solidFill>
          <a:latin typeface="+mn-lt"/>
          <a:ea typeface="+mn-ea"/>
          <a:cs typeface="+mn-cs"/>
        </a:defRPr>
      </a:lvl6pPr>
      <a:lvl7pPr marL="3125306" algn="l" defTabSz="1041768" rtl="0" eaLnBrk="1" latinLnBrk="0" hangingPunct="1">
        <a:defRPr sz="2100" kern="1200">
          <a:solidFill>
            <a:schemeClr val="tx1"/>
          </a:solidFill>
          <a:latin typeface="+mn-lt"/>
          <a:ea typeface="+mn-ea"/>
          <a:cs typeface="+mn-cs"/>
        </a:defRPr>
      </a:lvl7pPr>
      <a:lvl8pPr marL="3646191" algn="l" defTabSz="1041768" rtl="0" eaLnBrk="1" latinLnBrk="0" hangingPunct="1">
        <a:defRPr sz="2100" kern="1200">
          <a:solidFill>
            <a:schemeClr val="tx1"/>
          </a:solidFill>
          <a:latin typeface="+mn-lt"/>
          <a:ea typeface="+mn-ea"/>
          <a:cs typeface="+mn-cs"/>
        </a:defRPr>
      </a:lvl8pPr>
      <a:lvl9pPr marL="4167073" algn="l" defTabSz="1041768"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196" tIns="52098" rIns="104196" bIns="5209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196" tIns="52098" rIns="104196" bIns="5209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8"/>
            <a:ext cx="2495127" cy="402567"/>
          </a:xfrm>
          <a:prstGeom prst="rect">
            <a:avLst/>
          </a:prstGeom>
        </p:spPr>
        <p:txBody>
          <a:bodyPr vert="horz" lIns="104196" tIns="52098" rIns="104196" bIns="52098" rtlCol="0" anchor="ctr"/>
          <a:lstStyle>
            <a:lvl1pPr algn="l">
              <a:defRPr sz="1400">
                <a:solidFill>
                  <a:schemeClr val="tx1">
                    <a:tint val="75000"/>
                  </a:schemeClr>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3653582" y="7008178"/>
            <a:ext cx="3386243" cy="402567"/>
          </a:xfrm>
          <a:prstGeom prst="rect">
            <a:avLst/>
          </a:prstGeom>
        </p:spPr>
        <p:txBody>
          <a:bodyPr vert="horz" lIns="104196" tIns="52098" rIns="104196" bIns="52098"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8"/>
            <a:ext cx="2495127" cy="402567"/>
          </a:xfrm>
          <a:prstGeom prst="rect">
            <a:avLst/>
          </a:prstGeom>
        </p:spPr>
        <p:txBody>
          <a:bodyPr vert="horz" lIns="104196" tIns="52098" rIns="104196" bIns="52098"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268005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520976" rtl="0" eaLnBrk="1" latinLnBrk="0" hangingPunct="1">
        <a:spcBef>
          <a:spcPct val="0"/>
        </a:spcBef>
        <a:buNone/>
        <a:defRPr sz="5000" kern="1200">
          <a:solidFill>
            <a:schemeClr val="tx1"/>
          </a:solidFill>
          <a:latin typeface="+mj-lt"/>
          <a:ea typeface="+mj-ea"/>
          <a:cs typeface="+mj-cs"/>
        </a:defRPr>
      </a:lvl1pPr>
    </p:titleStyle>
    <p:bodyStyle>
      <a:lvl1pPr marL="390731" indent="-390731" algn="l" defTabSz="520976" rtl="0" eaLnBrk="1" latinLnBrk="0" hangingPunct="1">
        <a:spcBef>
          <a:spcPct val="20000"/>
        </a:spcBef>
        <a:buFont typeface="Arial"/>
        <a:buChar char="•"/>
        <a:defRPr sz="3700" kern="1200">
          <a:solidFill>
            <a:schemeClr val="tx1"/>
          </a:solidFill>
          <a:latin typeface="+mn-lt"/>
          <a:ea typeface="+mn-ea"/>
          <a:cs typeface="+mn-cs"/>
        </a:defRPr>
      </a:lvl1pPr>
      <a:lvl2pPr marL="846586" indent="-325613" algn="l" defTabSz="520976" rtl="0" eaLnBrk="1" latinLnBrk="0" hangingPunct="1">
        <a:spcBef>
          <a:spcPct val="20000"/>
        </a:spcBef>
        <a:buFont typeface="Arial"/>
        <a:buChar char="–"/>
        <a:defRPr sz="3200" kern="1200">
          <a:solidFill>
            <a:schemeClr val="tx1"/>
          </a:solidFill>
          <a:latin typeface="+mn-lt"/>
          <a:ea typeface="+mn-ea"/>
          <a:cs typeface="+mn-cs"/>
        </a:defRPr>
      </a:lvl2pPr>
      <a:lvl3pPr marL="1302440" indent="-260488" algn="l" defTabSz="520976" rtl="0" eaLnBrk="1" latinLnBrk="0" hangingPunct="1">
        <a:spcBef>
          <a:spcPct val="20000"/>
        </a:spcBef>
        <a:buFont typeface="Arial"/>
        <a:buChar char="•"/>
        <a:defRPr sz="2700" kern="1200">
          <a:solidFill>
            <a:schemeClr val="tx1"/>
          </a:solidFill>
          <a:latin typeface="+mn-lt"/>
          <a:ea typeface="+mn-ea"/>
          <a:cs typeface="+mn-cs"/>
        </a:defRPr>
      </a:lvl3pPr>
      <a:lvl4pPr marL="1823417" indent="-260488" algn="l" defTabSz="520976" rtl="0" eaLnBrk="1" latinLnBrk="0" hangingPunct="1">
        <a:spcBef>
          <a:spcPct val="20000"/>
        </a:spcBef>
        <a:buFont typeface="Arial"/>
        <a:buChar char="–"/>
        <a:defRPr sz="2300" kern="1200">
          <a:solidFill>
            <a:schemeClr val="tx1"/>
          </a:solidFill>
          <a:latin typeface="+mn-lt"/>
          <a:ea typeface="+mn-ea"/>
          <a:cs typeface="+mn-cs"/>
        </a:defRPr>
      </a:lvl4pPr>
      <a:lvl5pPr marL="2344392" indent="-260488" algn="l" defTabSz="520976" rtl="0" eaLnBrk="1" latinLnBrk="0" hangingPunct="1">
        <a:spcBef>
          <a:spcPct val="20000"/>
        </a:spcBef>
        <a:buFont typeface="Arial"/>
        <a:buChar char="»"/>
        <a:defRPr sz="2300" kern="1200">
          <a:solidFill>
            <a:schemeClr val="tx1"/>
          </a:solidFill>
          <a:latin typeface="+mn-lt"/>
          <a:ea typeface="+mn-ea"/>
          <a:cs typeface="+mn-cs"/>
        </a:defRPr>
      </a:lvl5pPr>
      <a:lvl6pPr marL="2865369" indent="-260488" algn="l" defTabSz="520976" rtl="0" eaLnBrk="1" latinLnBrk="0" hangingPunct="1">
        <a:spcBef>
          <a:spcPct val="20000"/>
        </a:spcBef>
        <a:buFont typeface="Arial"/>
        <a:buChar char="•"/>
        <a:defRPr sz="2300" kern="1200">
          <a:solidFill>
            <a:schemeClr val="tx1"/>
          </a:solidFill>
          <a:latin typeface="+mn-lt"/>
          <a:ea typeface="+mn-ea"/>
          <a:cs typeface="+mn-cs"/>
        </a:defRPr>
      </a:lvl6pPr>
      <a:lvl7pPr marL="3386344" indent="-260488" algn="l" defTabSz="520976" rtl="0" eaLnBrk="1" latinLnBrk="0" hangingPunct="1">
        <a:spcBef>
          <a:spcPct val="20000"/>
        </a:spcBef>
        <a:buFont typeface="Arial"/>
        <a:buChar char="•"/>
        <a:defRPr sz="2300" kern="1200">
          <a:solidFill>
            <a:schemeClr val="tx1"/>
          </a:solidFill>
          <a:latin typeface="+mn-lt"/>
          <a:ea typeface="+mn-ea"/>
          <a:cs typeface="+mn-cs"/>
        </a:defRPr>
      </a:lvl7pPr>
      <a:lvl8pPr marL="3907322" indent="-260488" algn="l" defTabSz="520976" rtl="0" eaLnBrk="1" latinLnBrk="0" hangingPunct="1">
        <a:spcBef>
          <a:spcPct val="20000"/>
        </a:spcBef>
        <a:buFont typeface="Arial"/>
        <a:buChar char="•"/>
        <a:defRPr sz="2300" kern="1200">
          <a:solidFill>
            <a:schemeClr val="tx1"/>
          </a:solidFill>
          <a:latin typeface="+mn-lt"/>
          <a:ea typeface="+mn-ea"/>
          <a:cs typeface="+mn-cs"/>
        </a:defRPr>
      </a:lvl8pPr>
      <a:lvl9pPr marL="4428298" indent="-260488" algn="l" defTabSz="520976"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0976" rtl="0" eaLnBrk="1" latinLnBrk="0" hangingPunct="1">
        <a:defRPr sz="2100" kern="1200">
          <a:solidFill>
            <a:schemeClr val="tx1"/>
          </a:solidFill>
          <a:latin typeface="+mn-lt"/>
          <a:ea typeface="+mn-ea"/>
          <a:cs typeface="+mn-cs"/>
        </a:defRPr>
      </a:lvl1pPr>
      <a:lvl2pPr marL="520976" algn="l" defTabSz="520976" rtl="0" eaLnBrk="1" latinLnBrk="0" hangingPunct="1">
        <a:defRPr sz="2100" kern="1200">
          <a:solidFill>
            <a:schemeClr val="tx1"/>
          </a:solidFill>
          <a:latin typeface="+mn-lt"/>
          <a:ea typeface="+mn-ea"/>
          <a:cs typeface="+mn-cs"/>
        </a:defRPr>
      </a:lvl2pPr>
      <a:lvl3pPr marL="1041952" algn="l" defTabSz="520976" rtl="0" eaLnBrk="1" latinLnBrk="0" hangingPunct="1">
        <a:defRPr sz="2100" kern="1200">
          <a:solidFill>
            <a:schemeClr val="tx1"/>
          </a:solidFill>
          <a:latin typeface="+mn-lt"/>
          <a:ea typeface="+mn-ea"/>
          <a:cs typeface="+mn-cs"/>
        </a:defRPr>
      </a:lvl3pPr>
      <a:lvl4pPr marL="1562928" algn="l" defTabSz="520976" rtl="0" eaLnBrk="1" latinLnBrk="0" hangingPunct="1">
        <a:defRPr sz="2100" kern="1200">
          <a:solidFill>
            <a:schemeClr val="tx1"/>
          </a:solidFill>
          <a:latin typeface="+mn-lt"/>
          <a:ea typeface="+mn-ea"/>
          <a:cs typeface="+mn-cs"/>
        </a:defRPr>
      </a:lvl4pPr>
      <a:lvl5pPr marL="2083905" algn="l" defTabSz="520976" rtl="0" eaLnBrk="1" latinLnBrk="0" hangingPunct="1">
        <a:defRPr sz="2100" kern="1200">
          <a:solidFill>
            <a:schemeClr val="tx1"/>
          </a:solidFill>
          <a:latin typeface="+mn-lt"/>
          <a:ea typeface="+mn-ea"/>
          <a:cs typeface="+mn-cs"/>
        </a:defRPr>
      </a:lvl5pPr>
      <a:lvl6pPr marL="2604880" algn="l" defTabSz="520976" rtl="0" eaLnBrk="1" latinLnBrk="0" hangingPunct="1">
        <a:defRPr sz="2100" kern="1200">
          <a:solidFill>
            <a:schemeClr val="tx1"/>
          </a:solidFill>
          <a:latin typeface="+mn-lt"/>
          <a:ea typeface="+mn-ea"/>
          <a:cs typeface="+mn-cs"/>
        </a:defRPr>
      </a:lvl6pPr>
      <a:lvl7pPr marL="3125857" algn="l" defTabSz="520976" rtl="0" eaLnBrk="1" latinLnBrk="0" hangingPunct="1">
        <a:defRPr sz="2100" kern="1200">
          <a:solidFill>
            <a:schemeClr val="tx1"/>
          </a:solidFill>
          <a:latin typeface="+mn-lt"/>
          <a:ea typeface="+mn-ea"/>
          <a:cs typeface="+mn-cs"/>
        </a:defRPr>
      </a:lvl7pPr>
      <a:lvl8pPr marL="3646834" algn="l" defTabSz="520976" rtl="0" eaLnBrk="1" latinLnBrk="0" hangingPunct="1">
        <a:defRPr sz="2100" kern="1200">
          <a:solidFill>
            <a:schemeClr val="tx1"/>
          </a:solidFill>
          <a:latin typeface="+mn-lt"/>
          <a:ea typeface="+mn-ea"/>
          <a:cs typeface="+mn-cs"/>
        </a:defRPr>
      </a:lvl8pPr>
      <a:lvl9pPr marL="4167808" algn="l" defTabSz="520976"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214" tIns="52107" rIns="104214" bIns="5210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214" tIns="52107" rIns="104214" bIns="5210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7"/>
            <a:ext cx="2495127" cy="402567"/>
          </a:xfrm>
          <a:prstGeom prst="rect">
            <a:avLst/>
          </a:prstGeom>
        </p:spPr>
        <p:txBody>
          <a:bodyPr vert="horz" lIns="104214" tIns="52107" rIns="104214" bIns="52107" rtlCol="0" anchor="ctr"/>
          <a:lstStyle>
            <a:lvl1pPr algn="l">
              <a:defRPr sz="1400">
                <a:solidFill>
                  <a:schemeClr val="tx1">
                    <a:tint val="75000"/>
                  </a:schemeClr>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3653582" y="7008177"/>
            <a:ext cx="3386243" cy="402567"/>
          </a:xfrm>
          <a:prstGeom prst="rect">
            <a:avLst/>
          </a:prstGeom>
        </p:spPr>
        <p:txBody>
          <a:bodyPr vert="horz" lIns="104214" tIns="52107" rIns="104214" bIns="52107"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7"/>
            <a:ext cx="2495127" cy="402567"/>
          </a:xfrm>
          <a:prstGeom prst="rect">
            <a:avLst/>
          </a:prstGeom>
        </p:spPr>
        <p:txBody>
          <a:bodyPr vert="horz" lIns="104214" tIns="52107" rIns="104214" bIns="52107"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2680052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521068" rtl="0" eaLnBrk="1" latinLnBrk="0" hangingPunct="1">
        <a:spcBef>
          <a:spcPct val="0"/>
        </a:spcBef>
        <a:buNone/>
        <a:defRPr sz="5000" kern="1200">
          <a:solidFill>
            <a:schemeClr val="tx1"/>
          </a:solidFill>
          <a:latin typeface="+mj-lt"/>
          <a:ea typeface="+mj-ea"/>
          <a:cs typeface="+mj-cs"/>
        </a:defRPr>
      </a:lvl1pPr>
    </p:titleStyle>
    <p:bodyStyle>
      <a:lvl1pPr marL="390800" indent="-390800" algn="l" defTabSz="521068" rtl="0" eaLnBrk="1" latinLnBrk="0" hangingPunct="1">
        <a:spcBef>
          <a:spcPct val="20000"/>
        </a:spcBef>
        <a:buFont typeface="Arial"/>
        <a:buChar char="•"/>
        <a:defRPr sz="3700" kern="1200">
          <a:solidFill>
            <a:schemeClr val="tx1"/>
          </a:solidFill>
          <a:latin typeface="+mn-lt"/>
          <a:ea typeface="+mn-ea"/>
          <a:cs typeface="+mn-cs"/>
        </a:defRPr>
      </a:lvl1pPr>
      <a:lvl2pPr marL="846736" indent="-325670" algn="l" defTabSz="521068" rtl="0" eaLnBrk="1" latinLnBrk="0" hangingPunct="1">
        <a:spcBef>
          <a:spcPct val="20000"/>
        </a:spcBef>
        <a:buFont typeface="Arial"/>
        <a:buChar char="–"/>
        <a:defRPr sz="3200" kern="1200">
          <a:solidFill>
            <a:schemeClr val="tx1"/>
          </a:solidFill>
          <a:latin typeface="+mn-lt"/>
          <a:ea typeface="+mn-ea"/>
          <a:cs typeface="+mn-cs"/>
        </a:defRPr>
      </a:lvl2pPr>
      <a:lvl3pPr marL="1302670" indent="-260534" algn="l" defTabSz="521068" rtl="0" eaLnBrk="1" latinLnBrk="0" hangingPunct="1">
        <a:spcBef>
          <a:spcPct val="20000"/>
        </a:spcBef>
        <a:buFont typeface="Arial"/>
        <a:buChar char="•"/>
        <a:defRPr sz="2700" kern="1200">
          <a:solidFill>
            <a:schemeClr val="tx1"/>
          </a:solidFill>
          <a:latin typeface="+mn-lt"/>
          <a:ea typeface="+mn-ea"/>
          <a:cs typeface="+mn-cs"/>
        </a:defRPr>
      </a:lvl3pPr>
      <a:lvl4pPr marL="1823739" indent="-260534" algn="l" defTabSz="521068" rtl="0" eaLnBrk="1" latinLnBrk="0" hangingPunct="1">
        <a:spcBef>
          <a:spcPct val="20000"/>
        </a:spcBef>
        <a:buFont typeface="Arial"/>
        <a:buChar char="–"/>
        <a:defRPr sz="2300" kern="1200">
          <a:solidFill>
            <a:schemeClr val="tx1"/>
          </a:solidFill>
          <a:latin typeface="+mn-lt"/>
          <a:ea typeface="+mn-ea"/>
          <a:cs typeface="+mn-cs"/>
        </a:defRPr>
      </a:lvl4pPr>
      <a:lvl5pPr marL="2344806" indent="-260534" algn="l" defTabSz="521068" rtl="0" eaLnBrk="1" latinLnBrk="0" hangingPunct="1">
        <a:spcBef>
          <a:spcPct val="20000"/>
        </a:spcBef>
        <a:buFont typeface="Arial"/>
        <a:buChar char="»"/>
        <a:defRPr sz="2300" kern="1200">
          <a:solidFill>
            <a:schemeClr val="tx1"/>
          </a:solidFill>
          <a:latin typeface="+mn-lt"/>
          <a:ea typeface="+mn-ea"/>
          <a:cs typeface="+mn-cs"/>
        </a:defRPr>
      </a:lvl5pPr>
      <a:lvl6pPr marL="2865875" indent="-260534" algn="l" defTabSz="521068" rtl="0" eaLnBrk="1" latinLnBrk="0" hangingPunct="1">
        <a:spcBef>
          <a:spcPct val="20000"/>
        </a:spcBef>
        <a:buFont typeface="Arial"/>
        <a:buChar char="•"/>
        <a:defRPr sz="2300" kern="1200">
          <a:solidFill>
            <a:schemeClr val="tx1"/>
          </a:solidFill>
          <a:latin typeface="+mn-lt"/>
          <a:ea typeface="+mn-ea"/>
          <a:cs typeface="+mn-cs"/>
        </a:defRPr>
      </a:lvl6pPr>
      <a:lvl7pPr marL="3386941" indent="-260534" algn="l" defTabSz="521068" rtl="0" eaLnBrk="1" latinLnBrk="0" hangingPunct="1">
        <a:spcBef>
          <a:spcPct val="20000"/>
        </a:spcBef>
        <a:buFont typeface="Arial"/>
        <a:buChar char="•"/>
        <a:defRPr sz="2300" kern="1200">
          <a:solidFill>
            <a:schemeClr val="tx1"/>
          </a:solidFill>
          <a:latin typeface="+mn-lt"/>
          <a:ea typeface="+mn-ea"/>
          <a:cs typeface="+mn-cs"/>
        </a:defRPr>
      </a:lvl7pPr>
      <a:lvl8pPr marL="3908011" indent="-260534" algn="l" defTabSz="521068" rtl="0" eaLnBrk="1" latinLnBrk="0" hangingPunct="1">
        <a:spcBef>
          <a:spcPct val="20000"/>
        </a:spcBef>
        <a:buFont typeface="Arial"/>
        <a:buChar char="•"/>
        <a:defRPr sz="2300" kern="1200">
          <a:solidFill>
            <a:schemeClr val="tx1"/>
          </a:solidFill>
          <a:latin typeface="+mn-lt"/>
          <a:ea typeface="+mn-ea"/>
          <a:cs typeface="+mn-cs"/>
        </a:defRPr>
      </a:lvl8pPr>
      <a:lvl9pPr marL="4429079" indent="-260534" algn="l" defTabSz="521068"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068" rtl="0" eaLnBrk="1" latinLnBrk="0" hangingPunct="1">
        <a:defRPr sz="2100" kern="1200">
          <a:solidFill>
            <a:schemeClr val="tx1"/>
          </a:solidFill>
          <a:latin typeface="+mn-lt"/>
          <a:ea typeface="+mn-ea"/>
          <a:cs typeface="+mn-cs"/>
        </a:defRPr>
      </a:lvl1pPr>
      <a:lvl2pPr marL="521068" algn="l" defTabSz="521068" rtl="0" eaLnBrk="1" latinLnBrk="0" hangingPunct="1">
        <a:defRPr sz="2100" kern="1200">
          <a:solidFill>
            <a:schemeClr val="tx1"/>
          </a:solidFill>
          <a:latin typeface="+mn-lt"/>
          <a:ea typeface="+mn-ea"/>
          <a:cs typeface="+mn-cs"/>
        </a:defRPr>
      </a:lvl2pPr>
      <a:lvl3pPr marL="1042136" algn="l" defTabSz="521068" rtl="0" eaLnBrk="1" latinLnBrk="0" hangingPunct="1">
        <a:defRPr sz="2100" kern="1200">
          <a:solidFill>
            <a:schemeClr val="tx1"/>
          </a:solidFill>
          <a:latin typeface="+mn-lt"/>
          <a:ea typeface="+mn-ea"/>
          <a:cs typeface="+mn-cs"/>
        </a:defRPr>
      </a:lvl3pPr>
      <a:lvl4pPr marL="1563204" algn="l" defTabSz="521068" rtl="0" eaLnBrk="1" latinLnBrk="0" hangingPunct="1">
        <a:defRPr sz="2100" kern="1200">
          <a:solidFill>
            <a:schemeClr val="tx1"/>
          </a:solidFill>
          <a:latin typeface="+mn-lt"/>
          <a:ea typeface="+mn-ea"/>
          <a:cs typeface="+mn-cs"/>
        </a:defRPr>
      </a:lvl4pPr>
      <a:lvl5pPr marL="2084273" algn="l" defTabSz="521068" rtl="0" eaLnBrk="1" latinLnBrk="0" hangingPunct="1">
        <a:defRPr sz="2100" kern="1200">
          <a:solidFill>
            <a:schemeClr val="tx1"/>
          </a:solidFill>
          <a:latin typeface="+mn-lt"/>
          <a:ea typeface="+mn-ea"/>
          <a:cs typeface="+mn-cs"/>
        </a:defRPr>
      </a:lvl5pPr>
      <a:lvl6pPr marL="2605339" algn="l" defTabSz="521068" rtl="0" eaLnBrk="1" latinLnBrk="0" hangingPunct="1">
        <a:defRPr sz="2100" kern="1200">
          <a:solidFill>
            <a:schemeClr val="tx1"/>
          </a:solidFill>
          <a:latin typeface="+mn-lt"/>
          <a:ea typeface="+mn-ea"/>
          <a:cs typeface="+mn-cs"/>
        </a:defRPr>
      </a:lvl6pPr>
      <a:lvl7pPr marL="3126408" algn="l" defTabSz="521068" rtl="0" eaLnBrk="1" latinLnBrk="0" hangingPunct="1">
        <a:defRPr sz="2100" kern="1200">
          <a:solidFill>
            <a:schemeClr val="tx1"/>
          </a:solidFill>
          <a:latin typeface="+mn-lt"/>
          <a:ea typeface="+mn-ea"/>
          <a:cs typeface="+mn-cs"/>
        </a:defRPr>
      </a:lvl7pPr>
      <a:lvl8pPr marL="3647477" algn="l" defTabSz="521068" rtl="0" eaLnBrk="1" latinLnBrk="0" hangingPunct="1">
        <a:defRPr sz="2100" kern="1200">
          <a:solidFill>
            <a:schemeClr val="tx1"/>
          </a:solidFill>
          <a:latin typeface="+mn-lt"/>
          <a:ea typeface="+mn-ea"/>
          <a:cs typeface="+mn-cs"/>
        </a:defRPr>
      </a:lvl8pPr>
      <a:lvl9pPr marL="4168543" algn="l" defTabSz="521068" rtl="0" eaLnBrk="1" latinLnBrk="0" hangingPunct="1">
        <a:defRPr sz="2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4834" y="87617"/>
            <a:ext cx="8901885" cy="1563012"/>
          </a:xfrm>
          <a:prstGeom prst="rect">
            <a:avLst/>
          </a:prstGeom>
        </p:spPr>
        <p:txBody>
          <a:bodyPr vert="horz" lIns="104233" tIns="52116" rIns="104233" bIns="52116" rtlCol="0" anchor="ctr" anchorCtr="0">
            <a:noAutofit/>
          </a:bodyPr>
          <a:lstStyle/>
          <a:p>
            <a:r>
              <a:rPr lang="en-US" smtClean="0"/>
              <a:t>Click to edit Master title style</a:t>
            </a:r>
            <a:endParaRPr/>
          </a:p>
        </p:txBody>
      </p:sp>
      <p:sp>
        <p:nvSpPr>
          <p:cNvPr id="3" name="Text Placeholder 2"/>
          <p:cNvSpPr>
            <a:spLocks noGrp="1"/>
          </p:cNvSpPr>
          <p:nvPr>
            <p:ph type="body" idx="1"/>
          </p:nvPr>
        </p:nvSpPr>
        <p:spPr>
          <a:xfrm>
            <a:off x="894830" y="2283204"/>
            <a:ext cx="8901886" cy="4610888"/>
          </a:xfrm>
          <a:prstGeom prst="rect">
            <a:avLst/>
          </a:prstGeom>
        </p:spPr>
        <p:txBody>
          <a:bodyPr vert="horz" lIns="104233" tIns="52116" rIns="104233" bIns="5211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663603" y="7008176"/>
            <a:ext cx="2495127" cy="402567"/>
          </a:xfrm>
          <a:prstGeom prst="rect">
            <a:avLst/>
          </a:prstGeom>
        </p:spPr>
        <p:txBody>
          <a:bodyPr vert="horz" lIns="104233" tIns="52116" rIns="104233" bIns="52116" rtlCol="0" anchor="ctr"/>
          <a:lstStyle>
            <a:lvl1pPr algn="r">
              <a:defRPr sz="1400">
                <a:solidFill>
                  <a:schemeClr val="bg1"/>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518947" y="7008176"/>
            <a:ext cx="3386243" cy="402567"/>
          </a:xfrm>
          <a:prstGeom prst="rect">
            <a:avLst/>
          </a:prstGeom>
        </p:spPr>
        <p:txBody>
          <a:bodyPr vert="horz" lIns="104233" tIns="52116" rIns="104233" bIns="52116" rtlCol="0" anchor="ctr"/>
          <a:lstStyle>
            <a:lvl1pPr algn="l">
              <a:defRPr sz="1400">
                <a:solidFill>
                  <a:schemeClr val="bg1"/>
                </a:solidFill>
              </a:defRPr>
            </a:lvl1pPr>
          </a:lstStyle>
          <a:p>
            <a:endParaRPr lang="en-US"/>
          </a:p>
        </p:txBody>
      </p:sp>
      <p:sp>
        <p:nvSpPr>
          <p:cNvPr id="6" name="Slide Number Placeholder 5"/>
          <p:cNvSpPr>
            <a:spLocks noGrp="1"/>
          </p:cNvSpPr>
          <p:nvPr>
            <p:ph type="sldNum" sz="quarter" idx="4"/>
          </p:nvPr>
        </p:nvSpPr>
        <p:spPr>
          <a:xfrm>
            <a:off x="5034809" y="7008176"/>
            <a:ext cx="623782" cy="402567"/>
          </a:xfrm>
          <a:prstGeom prst="rect">
            <a:avLst/>
          </a:prstGeom>
        </p:spPr>
        <p:txBody>
          <a:bodyPr vert="horz" lIns="104233" tIns="52116" rIns="104233" bIns="52116" rtlCol="0" anchor="ctr"/>
          <a:lstStyle>
            <a:lvl1pPr algn="ctr">
              <a:defRPr sz="1400">
                <a:solidFill>
                  <a:schemeClr val="bg1"/>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ctr" defTabSz="1042320" rtl="0" eaLnBrk="1" latinLnBrk="0" hangingPunct="1">
        <a:spcBef>
          <a:spcPct val="0"/>
        </a:spcBef>
        <a:buNone/>
        <a:defRPr sz="5500" kern="1200">
          <a:solidFill>
            <a:schemeClr val="tx2"/>
          </a:solidFill>
          <a:effectLst>
            <a:outerShdw blurRad="50800" dist="25400" dir="2700000" algn="tl" rotWithShape="0">
              <a:schemeClr val="bg1">
                <a:alpha val="40000"/>
              </a:schemeClr>
            </a:outerShdw>
          </a:effectLst>
          <a:latin typeface="+mj-lt"/>
          <a:ea typeface="+mj-ea"/>
          <a:cs typeface="+mj-cs"/>
        </a:defRPr>
      </a:lvl1pPr>
    </p:titleStyle>
    <p:bodyStyle>
      <a:lvl1pPr marL="390869" indent="-390869" algn="l" defTabSz="1042320" rtl="0" eaLnBrk="1" latinLnBrk="0" hangingPunct="1">
        <a:spcBef>
          <a:spcPts val="2279"/>
        </a:spcBef>
        <a:buFont typeface="Wingdings 2" pitchFamily="18" charset="2"/>
        <a:buChar char=""/>
        <a:defRPr sz="2700" kern="1200">
          <a:solidFill>
            <a:schemeClr val="bg1"/>
          </a:solidFill>
          <a:effectLst>
            <a:outerShdw blurRad="63500" dist="50800" dir="2700000" algn="tl" rotWithShape="0">
              <a:prstClr val="black">
                <a:alpha val="50000"/>
              </a:prstClr>
            </a:outerShdw>
          </a:effectLst>
          <a:latin typeface="+mn-lt"/>
          <a:ea typeface="+mn-ea"/>
          <a:cs typeface="+mn-cs"/>
        </a:defRPr>
      </a:lvl1pPr>
      <a:lvl2pPr marL="781740" indent="-383632" algn="l" defTabSz="1042320" rtl="0" eaLnBrk="1" latinLnBrk="0" hangingPunct="1">
        <a:spcBef>
          <a:spcPts val="684"/>
        </a:spcBef>
        <a:buFont typeface="Wingdings 2" pitchFamily="18" charset="2"/>
        <a:buChar char=""/>
        <a:defRPr sz="2500" kern="1200">
          <a:solidFill>
            <a:schemeClr val="bg1"/>
          </a:solidFill>
          <a:effectLst>
            <a:outerShdw blurRad="63500" dist="50800" dir="2700000" algn="tl" rotWithShape="0">
              <a:prstClr val="black">
                <a:alpha val="50000"/>
              </a:prstClr>
            </a:outerShdw>
          </a:effectLst>
          <a:latin typeface="+mn-lt"/>
          <a:ea typeface="+mn-ea"/>
          <a:cs typeface="+mn-cs"/>
        </a:defRPr>
      </a:lvl2pPr>
      <a:lvl3pPr marL="1179848" indent="-398108" algn="l" defTabSz="1042320" rtl="0" eaLnBrk="1" latinLnBrk="0" hangingPunct="1">
        <a:spcBef>
          <a:spcPts val="684"/>
        </a:spcBef>
        <a:buFont typeface="Wingdings 2" pitchFamily="18" charset="2"/>
        <a:buChar char=""/>
        <a:defRPr sz="2300" kern="1200">
          <a:solidFill>
            <a:schemeClr val="bg1"/>
          </a:solidFill>
          <a:effectLst>
            <a:outerShdw blurRad="63500" dist="50800" dir="2700000" algn="tl" rotWithShape="0">
              <a:prstClr val="black">
                <a:alpha val="50000"/>
              </a:prstClr>
            </a:outerShdw>
          </a:effectLst>
          <a:latin typeface="+mn-lt"/>
          <a:ea typeface="+mn-ea"/>
          <a:cs typeface="+mn-cs"/>
        </a:defRPr>
      </a:lvl3pPr>
      <a:lvl4pPr marL="1563480" indent="-383632" algn="l" defTabSz="1042320" rtl="0" eaLnBrk="1" latinLnBrk="0" hangingPunct="1">
        <a:spcBef>
          <a:spcPts val="684"/>
        </a:spcBef>
        <a:buFont typeface="Wingdings 2" pitchFamily="18" charset="2"/>
        <a:buChar char=""/>
        <a:defRPr sz="2100" kern="1200">
          <a:solidFill>
            <a:schemeClr val="bg1"/>
          </a:solidFill>
          <a:effectLst>
            <a:outerShdw blurRad="63500" dist="50800" dir="2700000" algn="tl" rotWithShape="0">
              <a:prstClr val="black">
                <a:alpha val="50000"/>
              </a:prstClr>
            </a:outerShdw>
          </a:effectLst>
          <a:latin typeface="+mn-lt"/>
          <a:ea typeface="+mn-ea"/>
          <a:cs typeface="+mn-cs"/>
        </a:defRPr>
      </a:lvl4pPr>
      <a:lvl5pPr marL="1961588" indent="-398108" algn="l" defTabSz="1042320" rtl="0" eaLnBrk="1" latinLnBrk="0" hangingPunct="1">
        <a:spcBef>
          <a:spcPts val="684"/>
        </a:spcBef>
        <a:buFont typeface="Wingdings 2" pitchFamily="18" charset="2"/>
        <a:buChar char=""/>
        <a:defRPr sz="2100" kern="1200">
          <a:solidFill>
            <a:schemeClr val="bg1"/>
          </a:solidFill>
          <a:effectLst>
            <a:outerShdw blurRad="63500" dist="50800" dir="2700000" algn="tl" rotWithShape="0">
              <a:prstClr val="black">
                <a:alpha val="50000"/>
              </a:prstClr>
            </a:outerShdw>
          </a:effectLst>
          <a:latin typeface="+mn-lt"/>
          <a:ea typeface="+mn-ea"/>
          <a:cs typeface="+mn-cs"/>
        </a:defRPr>
      </a:lvl5pPr>
      <a:lvl6pPr marL="2343412" indent="-392679" algn="l" defTabSz="1042320" rtl="0" eaLnBrk="1" latinLnBrk="0" hangingPunct="1">
        <a:spcBef>
          <a:spcPct val="20000"/>
        </a:spcBef>
        <a:buFont typeface="Wingdings 2" pitchFamily="18" charset="2"/>
        <a:buChar char=""/>
        <a:defRPr lang="en-US" sz="2100" kern="1200" dirty="0" smtClean="0">
          <a:solidFill>
            <a:schemeClr val="bg1"/>
          </a:solidFill>
          <a:effectLst>
            <a:outerShdw blurRad="63500" dist="50800" dir="2700000" algn="tl" rotWithShape="0">
              <a:prstClr val="black">
                <a:alpha val="50000"/>
              </a:prstClr>
            </a:outerShdw>
          </a:effectLst>
          <a:latin typeface="+mn-lt"/>
          <a:ea typeface="+mn-ea"/>
          <a:cs typeface="+mn-cs"/>
        </a:defRPr>
      </a:lvl6pPr>
      <a:lvl7pPr marL="2734281" indent="-392679" algn="l" defTabSz="1042320" rtl="0" eaLnBrk="1" latinLnBrk="0" hangingPunct="1">
        <a:spcBef>
          <a:spcPct val="20000"/>
        </a:spcBef>
        <a:buFont typeface="Wingdings 2" pitchFamily="18" charset="2"/>
        <a:buChar char=""/>
        <a:defRPr lang="en-US" sz="2100" kern="1200" dirty="0" smtClean="0">
          <a:solidFill>
            <a:schemeClr val="bg1"/>
          </a:solidFill>
          <a:effectLst>
            <a:outerShdw blurRad="63500" dist="50800" dir="2700000" algn="tl" rotWithShape="0">
              <a:prstClr val="black">
                <a:alpha val="50000"/>
              </a:prstClr>
            </a:outerShdw>
          </a:effectLst>
          <a:latin typeface="+mn-lt"/>
          <a:ea typeface="+mn-ea"/>
          <a:cs typeface="+mn-cs"/>
        </a:defRPr>
      </a:lvl7pPr>
      <a:lvl8pPr marL="3126960" indent="-392679" algn="l" defTabSz="1042320" rtl="0" eaLnBrk="1" latinLnBrk="0" hangingPunct="1">
        <a:spcBef>
          <a:spcPct val="20000"/>
        </a:spcBef>
        <a:buFont typeface="Wingdings 2" pitchFamily="18" charset="2"/>
        <a:buChar char=""/>
        <a:defRPr lang="en-US" sz="2100" kern="1200" dirty="0" smtClean="0">
          <a:solidFill>
            <a:schemeClr val="bg1"/>
          </a:solidFill>
          <a:effectLst>
            <a:outerShdw blurRad="63500" dist="50800" dir="2700000" algn="tl" rotWithShape="0">
              <a:prstClr val="black">
                <a:alpha val="50000"/>
              </a:prstClr>
            </a:outerShdw>
          </a:effectLst>
          <a:latin typeface="+mn-lt"/>
          <a:ea typeface="+mn-ea"/>
          <a:cs typeface="+mn-cs"/>
        </a:defRPr>
      </a:lvl8pPr>
      <a:lvl9pPr marL="3519640" indent="-392679" algn="l" defTabSz="1042320" rtl="0" eaLnBrk="1" latinLnBrk="0" hangingPunct="1">
        <a:spcBef>
          <a:spcPct val="20000"/>
        </a:spcBef>
        <a:buFont typeface="Wingdings 2" pitchFamily="18" charset="2"/>
        <a:buChar char=""/>
        <a:defRPr lang="en-US" sz="2100" kern="1200" dirty="0">
          <a:solidFill>
            <a:schemeClr val="bg1"/>
          </a:solidFill>
          <a:effectLst>
            <a:outerShdw blurRad="63500" dist="50800" dir="2700000" algn="tl" rotWithShape="0">
              <a:prstClr val="black">
                <a:alpha val="50000"/>
              </a:prstClr>
            </a:outerShdw>
          </a:effectLst>
          <a:latin typeface="+mn-lt"/>
          <a:ea typeface="+mn-ea"/>
          <a:cs typeface="+mn-cs"/>
        </a:defRPr>
      </a:lvl9pPr>
    </p:bodyStyle>
    <p:otherStyle>
      <a:defPPr>
        <a:defRPr/>
      </a:defPPr>
      <a:lvl1pPr marL="0" algn="l" defTabSz="1042320" rtl="0" eaLnBrk="1" latinLnBrk="0" hangingPunct="1">
        <a:defRPr sz="2100" kern="1200">
          <a:solidFill>
            <a:schemeClr val="tx1"/>
          </a:solidFill>
          <a:latin typeface="+mn-lt"/>
          <a:ea typeface="+mn-ea"/>
          <a:cs typeface="+mn-cs"/>
        </a:defRPr>
      </a:lvl1pPr>
      <a:lvl2pPr marL="521160" algn="l" defTabSz="1042320" rtl="0" eaLnBrk="1" latinLnBrk="0" hangingPunct="1">
        <a:defRPr sz="2100" kern="1200">
          <a:solidFill>
            <a:schemeClr val="tx1"/>
          </a:solidFill>
          <a:latin typeface="+mn-lt"/>
          <a:ea typeface="+mn-ea"/>
          <a:cs typeface="+mn-cs"/>
        </a:defRPr>
      </a:lvl2pPr>
      <a:lvl3pPr marL="1042320" algn="l" defTabSz="1042320" rtl="0" eaLnBrk="1" latinLnBrk="0" hangingPunct="1">
        <a:defRPr sz="2100" kern="1200">
          <a:solidFill>
            <a:schemeClr val="tx1"/>
          </a:solidFill>
          <a:latin typeface="+mn-lt"/>
          <a:ea typeface="+mn-ea"/>
          <a:cs typeface="+mn-cs"/>
        </a:defRPr>
      </a:lvl3pPr>
      <a:lvl4pPr marL="1563480" algn="l" defTabSz="1042320" rtl="0" eaLnBrk="1" latinLnBrk="0" hangingPunct="1">
        <a:defRPr sz="2100" kern="1200">
          <a:solidFill>
            <a:schemeClr val="tx1"/>
          </a:solidFill>
          <a:latin typeface="+mn-lt"/>
          <a:ea typeface="+mn-ea"/>
          <a:cs typeface="+mn-cs"/>
        </a:defRPr>
      </a:lvl4pPr>
      <a:lvl5pPr marL="2084641" algn="l" defTabSz="1042320" rtl="0" eaLnBrk="1" latinLnBrk="0" hangingPunct="1">
        <a:defRPr sz="2100" kern="1200">
          <a:solidFill>
            <a:schemeClr val="tx1"/>
          </a:solidFill>
          <a:latin typeface="+mn-lt"/>
          <a:ea typeface="+mn-ea"/>
          <a:cs typeface="+mn-cs"/>
        </a:defRPr>
      </a:lvl5pPr>
      <a:lvl6pPr marL="2605799" algn="l" defTabSz="1042320" rtl="0" eaLnBrk="1" latinLnBrk="0" hangingPunct="1">
        <a:defRPr sz="2100" kern="1200">
          <a:solidFill>
            <a:schemeClr val="tx1"/>
          </a:solidFill>
          <a:latin typeface="+mn-lt"/>
          <a:ea typeface="+mn-ea"/>
          <a:cs typeface="+mn-cs"/>
        </a:defRPr>
      </a:lvl6pPr>
      <a:lvl7pPr marL="3126960" algn="l" defTabSz="1042320" rtl="0" eaLnBrk="1" latinLnBrk="0" hangingPunct="1">
        <a:defRPr sz="2100" kern="1200">
          <a:solidFill>
            <a:schemeClr val="tx1"/>
          </a:solidFill>
          <a:latin typeface="+mn-lt"/>
          <a:ea typeface="+mn-ea"/>
          <a:cs typeface="+mn-cs"/>
        </a:defRPr>
      </a:lvl7pPr>
      <a:lvl8pPr marL="3648121" algn="l" defTabSz="1042320" rtl="0" eaLnBrk="1" latinLnBrk="0" hangingPunct="1">
        <a:defRPr sz="2100" kern="1200">
          <a:solidFill>
            <a:schemeClr val="tx1"/>
          </a:solidFill>
          <a:latin typeface="+mn-lt"/>
          <a:ea typeface="+mn-ea"/>
          <a:cs typeface="+mn-cs"/>
        </a:defRPr>
      </a:lvl8pPr>
      <a:lvl9pPr marL="4169279" algn="l" defTabSz="1042320"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02"/>
            <a:ext cx="9624060" cy="1260211"/>
          </a:xfrm>
          <a:prstGeom prst="rect">
            <a:avLst/>
          </a:prstGeom>
        </p:spPr>
        <p:txBody>
          <a:bodyPr vert="horz" lIns="104251" tIns="52125" rIns="104251" bIns="5212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34670" y="1764295"/>
            <a:ext cx="9624060" cy="4990084"/>
          </a:xfrm>
          <a:prstGeom prst="rect">
            <a:avLst/>
          </a:prstGeom>
        </p:spPr>
        <p:txBody>
          <a:bodyPr vert="horz" lIns="104251" tIns="52125" rIns="104251" bIns="5212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34671" y="7008175"/>
            <a:ext cx="2495127" cy="402567"/>
          </a:xfrm>
          <a:prstGeom prst="rect">
            <a:avLst/>
          </a:prstGeom>
        </p:spPr>
        <p:txBody>
          <a:bodyPr vert="horz" lIns="104251" tIns="52125" rIns="104251" bIns="52125" rtlCol="0" anchor="ctr"/>
          <a:lstStyle>
            <a:lvl1pPr algn="l">
              <a:defRPr sz="1400">
                <a:solidFill>
                  <a:schemeClr val="tx1">
                    <a:tint val="75000"/>
                  </a:schemeClr>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3653582" y="7008175"/>
            <a:ext cx="3386243" cy="402567"/>
          </a:xfrm>
          <a:prstGeom prst="rect">
            <a:avLst/>
          </a:prstGeom>
        </p:spPr>
        <p:txBody>
          <a:bodyPr vert="horz" lIns="104251" tIns="52125" rIns="104251" bIns="52125"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3603" y="7008175"/>
            <a:ext cx="2495127" cy="402567"/>
          </a:xfrm>
          <a:prstGeom prst="rect">
            <a:avLst/>
          </a:prstGeom>
        </p:spPr>
        <p:txBody>
          <a:bodyPr vert="horz" lIns="104251" tIns="52125" rIns="104251" bIns="52125" rtlCol="0" anchor="ctr"/>
          <a:lstStyle>
            <a:lvl1pPr algn="r">
              <a:defRPr sz="14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26800528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521252" rtl="0" eaLnBrk="1" latinLnBrk="0" hangingPunct="1">
        <a:spcBef>
          <a:spcPct val="0"/>
        </a:spcBef>
        <a:buNone/>
        <a:defRPr sz="5000" kern="1200">
          <a:solidFill>
            <a:schemeClr val="tx1"/>
          </a:solidFill>
          <a:latin typeface="+mj-lt"/>
          <a:ea typeface="+mj-ea"/>
          <a:cs typeface="+mj-cs"/>
        </a:defRPr>
      </a:lvl1pPr>
    </p:titleStyle>
    <p:bodyStyle>
      <a:lvl1pPr marL="390938" indent="-390938" algn="l" defTabSz="521252" rtl="0" eaLnBrk="1" latinLnBrk="0" hangingPunct="1">
        <a:spcBef>
          <a:spcPct val="20000"/>
        </a:spcBef>
        <a:buFont typeface="Arial"/>
        <a:buChar char="•"/>
        <a:defRPr sz="3700" kern="1200">
          <a:solidFill>
            <a:schemeClr val="tx1"/>
          </a:solidFill>
          <a:latin typeface="+mn-lt"/>
          <a:ea typeface="+mn-ea"/>
          <a:cs typeface="+mn-cs"/>
        </a:defRPr>
      </a:lvl1pPr>
      <a:lvl2pPr marL="847035" indent="-325784" algn="l" defTabSz="521252" rtl="0" eaLnBrk="1" latinLnBrk="0" hangingPunct="1">
        <a:spcBef>
          <a:spcPct val="20000"/>
        </a:spcBef>
        <a:buFont typeface="Arial"/>
        <a:buChar char="–"/>
        <a:defRPr sz="3200" kern="1200">
          <a:solidFill>
            <a:schemeClr val="tx1"/>
          </a:solidFill>
          <a:latin typeface="+mn-lt"/>
          <a:ea typeface="+mn-ea"/>
          <a:cs typeface="+mn-cs"/>
        </a:defRPr>
      </a:lvl2pPr>
      <a:lvl3pPr marL="1303130" indent="-260626" algn="l" defTabSz="521252" rtl="0" eaLnBrk="1" latinLnBrk="0" hangingPunct="1">
        <a:spcBef>
          <a:spcPct val="20000"/>
        </a:spcBef>
        <a:buFont typeface="Arial"/>
        <a:buChar char="•"/>
        <a:defRPr sz="2700" kern="1200">
          <a:solidFill>
            <a:schemeClr val="tx1"/>
          </a:solidFill>
          <a:latin typeface="+mn-lt"/>
          <a:ea typeface="+mn-ea"/>
          <a:cs typeface="+mn-cs"/>
        </a:defRPr>
      </a:lvl3pPr>
      <a:lvl4pPr marL="1824382" indent="-260626" algn="l" defTabSz="521252" rtl="0" eaLnBrk="1" latinLnBrk="0" hangingPunct="1">
        <a:spcBef>
          <a:spcPct val="20000"/>
        </a:spcBef>
        <a:buFont typeface="Arial"/>
        <a:buChar char="–"/>
        <a:defRPr sz="2300" kern="1200">
          <a:solidFill>
            <a:schemeClr val="tx1"/>
          </a:solidFill>
          <a:latin typeface="+mn-lt"/>
          <a:ea typeface="+mn-ea"/>
          <a:cs typeface="+mn-cs"/>
        </a:defRPr>
      </a:lvl4pPr>
      <a:lvl5pPr marL="2345634" indent="-260626" algn="l" defTabSz="521252" rtl="0" eaLnBrk="1" latinLnBrk="0" hangingPunct="1">
        <a:spcBef>
          <a:spcPct val="20000"/>
        </a:spcBef>
        <a:buFont typeface="Arial"/>
        <a:buChar char="»"/>
        <a:defRPr sz="2300" kern="1200">
          <a:solidFill>
            <a:schemeClr val="tx1"/>
          </a:solidFill>
          <a:latin typeface="+mn-lt"/>
          <a:ea typeface="+mn-ea"/>
          <a:cs typeface="+mn-cs"/>
        </a:defRPr>
      </a:lvl5pPr>
      <a:lvl6pPr marL="2866886" indent="-260626" algn="l" defTabSz="521252" rtl="0" eaLnBrk="1" latinLnBrk="0" hangingPunct="1">
        <a:spcBef>
          <a:spcPct val="20000"/>
        </a:spcBef>
        <a:buFont typeface="Arial"/>
        <a:buChar char="•"/>
        <a:defRPr sz="2300" kern="1200">
          <a:solidFill>
            <a:schemeClr val="tx1"/>
          </a:solidFill>
          <a:latin typeface="+mn-lt"/>
          <a:ea typeface="+mn-ea"/>
          <a:cs typeface="+mn-cs"/>
        </a:defRPr>
      </a:lvl6pPr>
      <a:lvl7pPr marL="3388137" indent="-260626" algn="l" defTabSz="521252" rtl="0" eaLnBrk="1" latinLnBrk="0" hangingPunct="1">
        <a:spcBef>
          <a:spcPct val="20000"/>
        </a:spcBef>
        <a:buFont typeface="Arial"/>
        <a:buChar char="•"/>
        <a:defRPr sz="2300" kern="1200">
          <a:solidFill>
            <a:schemeClr val="tx1"/>
          </a:solidFill>
          <a:latin typeface="+mn-lt"/>
          <a:ea typeface="+mn-ea"/>
          <a:cs typeface="+mn-cs"/>
        </a:defRPr>
      </a:lvl7pPr>
      <a:lvl8pPr marL="3909390" indent="-260626" algn="l" defTabSz="521252" rtl="0" eaLnBrk="1" latinLnBrk="0" hangingPunct="1">
        <a:spcBef>
          <a:spcPct val="20000"/>
        </a:spcBef>
        <a:buFont typeface="Arial"/>
        <a:buChar char="•"/>
        <a:defRPr sz="2300" kern="1200">
          <a:solidFill>
            <a:schemeClr val="tx1"/>
          </a:solidFill>
          <a:latin typeface="+mn-lt"/>
          <a:ea typeface="+mn-ea"/>
          <a:cs typeface="+mn-cs"/>
        </a:defRPr>
      </a:lvl8pPr>
      <a:lvl9pPr marL="4430642" indent="-260626" algn="l" defTabSz="521252"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252" rtl="0" eaLnBrk="1" latinLnBrk="0" hangingPunct="1">
        <a:defRPr sz="2100" kern="1200">
          <a:solidFill>
            <a:schemeClr val="tx1"/>
          </a:solidFill>
          <a:latin typeface="+mn-lt"/>
          <a:ea typeface="+mn-ea"/>
          <a:cs typeface="+mn-cs"/>
        </a:defRPr>
      </a:lvl1pPr>
      <a:lvl2pPr marL="521252" algn="l" defTabSz="521252" rtl="0" eaLnBrk="1" latinLnBrk="0" hangingPunct="1">
        <a:defRPr sz="2100" kern="1200">
          <a:solidFill>
            <a:schemeClr val="tx1"/>
          </a:solidFill>
          <a:latin typeface="+mn-lt"/>
          <a:ea typeface="+mn-ea"/>
          <a:cs typeface="+mn-cs"/>
        </a:defRPr>
      </a:lvl2pPr>
      <a:lvl3pPr marL="1042504" algn="l" defTabSz="521252" rtl="0" eaLnBrk="1" latinLnBrk="0" hangingPunct="1">
        <a:defRPr sz="2100" kern="1200">
          <a:solidFill>
            <a:schemeClr val="tx1"/>
          </a:solidFill>
          <a:latin typeface="+mn-lt"/>
          <a:ea typeface="+mn-ea"/>
          <a:cs typeface="+mn-cs"/>
        </a:defRPr>
      </a:lvl3pPr>
      <a:lvl4pPr marL="1563756" algn="l" defTabSz="521252" rtl="0" eaLnBrk="1" latinLnBrk="0" hangingPunct="1">
        <a:defRPr sz="2100" kern="1200">
          <a:solidFill>
            <a:schemeClr val="tx1"/>
          </a:solidFill>
          <a:latin typeface="+mn-lt"/>
          <a:ea typeface="+mn-ea"/>
          <a:cs typeface="+mn-cs"/>
        </a:defRPr>
      </a:lvl4pPr>
      <a:lvl5pPr marL="2085008" algn="l" defTabSz="521252" rtl="0" eaLnBrk="1" latinLnBrk="0" hangingPunct="1">
        <a:defRPr sz="2100" kern="1200">
          <a:solidFill>
            <a:schemeClr val="tx1"/>
          </a:solidFill>
          <a:latin typeface="+mn-lt"/>
          <a:ea typeface="+mn-ea"/>
          <a:cs typeface="+mn-cs"/>
        </a:defRPr>
      </a:lvl5pPr>
      <a:lvl6pPr marL="2606259" algn="l" defTabSz="521252" rtl="0" eaLnBrk="1" latinLnBrk="0" hangingPunct="1">
        <a:defRPr sz="2100" kern="1200">
          <a:solidFill>
            <a:schemeClr val="tx1"/>
          </a:solidFill>
          <a:latin typeface="+mn-lt"/>
          <a:ea typeface="+mn-ea"/>
          <a:cs typeface="+mn-cs"/>
        </a:defRPr>
      </a:lvl6pPr>
      <a:lvl7pPr marL="3127512" algn="l" defTabSz="521252" rtl="0" eaLnBrk="1" latinLnBrk="0" hangingPunct="1">
        <a:defRPr sz="2100" kern="1200">
          <a:solidFill>
            <a:schemeClr val="tx1"/>
          </a:solidFill>
          <a:latin typeface="+mn-lt"/>
          <a:ea typeface="+mn-ea"/>
          <a:cs typeface="+mn-cs"/>
        </a:defRPr>
      </a:lvl7pPr>
      <a:lvl8pPr marL="3648764" algn="l" defTabSz="521252" rtl="0" eaLnBrk="1" latinLnBrk="0" hangingPunct="1">
        <a:defRPr sz="2100" kern="1200">
          <a:solidFill>
            <a:schemeClr val="tx1"/>
          </a:solidFill>
          <a:latin typeface="+mn-lt"/>
          <a:ea typeface="+mn-ea"/>
          <a:cs typeface="+mn-cs"/>
        </a:defRPr>
      </a:lvl8pPr>
      <a:lvl9pPr marL="4170015" algn="l" defTabSz="521252" rtl="0" eaLnBrk="1" latinLnBrk="0" hangingPunct="1">
        <a:defRPr sz="21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7" name="Picture 6" descr="TextSlideOverlay.png"/>
          <p:cNvPicPr>
            <a:picLocks noChangeAspect="1"/>
          </p:cNvPicPr>
          <p:nvPr/>
        </p:nvPicPr>
        <p:blipFill>
          <a:blip r:embed="rId16" cstate="print"/>
          <a:stretch>
            <a:fillRect/>
          </a:stretch>
        </p:blipFill>
        <p:spPr>
          <a:xfrm>
            <a:off x="0" y="0"/>
            <a:ext cx="10693400" cy="7561263"/>
          </a:xfrm>
          <a:prstGeom prst="rect">
            <a:avLst/>
          </a:prstGeom>
        </p:spPr>
      </p:pic>
      <p:grpSp>
        <p:nvGrpSpPr>
          <p:cNvPr id="8" name="Group 7"/>
          <p:cNvGrpSpPr/>
          <p:nvPr/>
        </p:nvGrpSpPr>
        <p:grpSpPr>
          <a:xfrm>
            <a:off x="-670289" y="-669459"/>
            <a:ext cx="8845038" cy="2186655"/>
            <a:chOff x="-573169" y="-607194"/>
            <a:chExt cx="7563453" cy="1983277"/>
          </a:xfrm>
        </p:grpSpPr>
        <p:grpSp>
          <p:nvGrpSpPr>
            <p:cNvPr id="9" name="Group 32"/>
            <p:cNvGrpSpPr/>
            <p:nvPr userDrawn="1"/>
          </p:nvGrpSpPr>
          <p:grpSpPr>
            <a:xfrm>
              <a:off x="-263314" y="-607194"/>
              <a:ext cx="7253598" cy="1983277"/>
              <a:chOff x="-263314" y="-607194"/>
              <a:chExt cx="7253598" cy="1983277"/>
            </a:xfrm>
          </p:grpSpPr>
          <p:sp>
            <p:nvSpPr>
              <p:cNvPr id="11" name="Oval 10"/>
              <p:cNvSpPr/>
              <p:nvPr userDrawn="1"/>
            </p:nvSpPr>
            <p:spPr>
              <a:xfrm rot="4368687">
                <a:off x="2839420" y="-41330"/>
                <a:ext cx="581935" cy="79009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2" name="Oval 11"/>
              <p:cNvSpPr/>
              <p:nvPr userDrawn="1"/>
            </p:nvSpPr>
            <p:spPr>
              <a:xfrm>
                <a:off x="334576" y="12540"/>
                <a:ext cx="1189424" cy="10121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3" name="Arc 12"/>
              <p:cNvSpPr/>
              <p:nvPr userDrawn="1"/>
            </p:nvSpPr>
            <p:spPr>
              <a:xfrm rot="6387309">
                <a:off x="5839613" y="-548177"/>
                <a:ext cx="1106354" cy="1194988"/>
              </a:xfrm>
              <a:prstGeom prst="arc">
                <a:avLst>
                  <a:gd name="adj1" fmla="val 15179737"/>
                  <a:gd name="adj2" fmla="val 44480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4" name="Oval 13"/>
              <p:cNvSpPr/>
              <p:nvPr userDrawn="1"/>
            </p:nvSpPr>
            <p:spPr>
              <a:xfrm>
                <a:off x="5472545" y="62345"/>
                <a:ext cx="609600" cy="4912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5" name="Pie 14"/>
              <p:cNvSpPr/>
              <p:nvPr userDrawn="1"/>
            </p:nvSpPr>
            <p:spPr>
              <a:xfrm>
                <a:off x="-7411" y="-607194"/>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6" name="Pie 15"/>
              <p:cNvSpPr/>
              <p:nvPr userDrawn="1"/>
            </p:nvSpPr>
            <p:spPr>
              <a:xfrm>
                <a:off x="1905000" y="-402266"/>
                <a:ext cx="1600200" cy="8001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7" name="Oval 16"/>
              <p:cNvSpPr/>
              <p:nvPr userDrawn="1"/>
            </p:nvSpPr>
            <p:spPr>
              <a:xfrm>
                <a:off x="2631141" y="762000"/>
                <a:ext cx="416859" cy="41685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8" name="Oval 17"/>
              <p:cNvSpPr/>
              <p:nvPr userDrawn="1"/>
            </p:nvSpPr>
            <p:spPr>
              <a:xfrm rot="2510439">
                <a:off x="170710" y="163548"/>
                <a:ext cx="778552" cy="982318"/>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19" name="Pie 18"/>
              <p:cNvSpPr/>
              <p:nvPr userDrawn="1"/>
            </p:nvSpPr>
            <p:spPr>
              <a:xfrm rot="16200000">
                <a:off x="-263314" y="842683"/>
                <a:ext cx="533400" cy="5334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0" name="Oval 19"/>
              <p:cNvSpPr/>
              <p:nvPr userDrawn="1"/>
            </p:nvSpPr>
            <p:spPr>
              <a:xfrm>
                <a:off x="1558635" y="491274"/>
                <a:ext cx="228600" cy="1945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1" name="Pie 20"/>
              <p:cNvSpPr/>
              <p:nvPr userDrawn="1"/>
            </p:nvSpPr>
            <p:spPr>
              <a:xfrm>
                <a:off x="990600" y="-603972"/>
                <a:ext cx="1385455" cy="1205753"/>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2" name="Pie 21"/>
              <p:cNvSpPr/>
              <p:nvPr userDrawn="1"/>
            </p:nvSpPr>
            <p:spPr>
              <a:xfrm>
                <a:off x="5181600" y="-343143"/>
                <a:ext cx="1600200" cy="6858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3" name="Oval 22"/>
              <p:cNvSpPr/>
              <p:nvPr userDrawn="1"/>
            </p:nvSpPr>
            <p:spPr>
              <a:xfrm>
                <a:off x="5728855" y="62345"/>
                <a:ext cx="685800" cy="533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4" name="Pie 23"/>
              <p:cNvSpPr/>
              <p:nvPr userDrawn="1"/>
            </p:nvSpPr>
            <p:spPr>
              <a:xfrm>
                <a:off x="6136341" y="-257607"/>
                <a:ext cx="838200" cy="527288"/>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5" name="Oval 24"/>
              <p:cNvSpPr/>
              <p:nvPr userDrawn="1"/>
            </p:nvSpPr>
            <p:spPr>
              <a:xfrm rot="4368687">
                <a:off x="3664192" y="-146482"/>
                <a:ext cx="581935" cy="90920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6" name="Pie 25"/>
              <p:cNvSpPr/>
              <p:nvPr userDrawn="1"/>
            </p:nvSpPr>
            <p:spPr>
              <a:xfrm>
                <a:off x="4384965" y="-146937"/>
                <a:ext cx="300317" cy="300317"/>
              </a:xfrm>
              <a:prstGeom prst="pie">
                <a:avLst>
                  <a:gd name="adj1" fmla="val 0"/>
                  <a:gd name="adj2" fmla="val 10777084"/>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7" name="Pie 26"/>
              <p:cNvSpPr/>
              <p:nvPr userDrawn="1"/>
            </p:nvSpPr>
            <p:spPr>
              <a:xfrm>
                <a:off x="4756593" y="-119227"/>
                <a:ext cx="18288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8" name="Pie 27"/>
              <p:cNvSpPr/>
              <p:nvPr userDrawn="1"/>
            </p:nvSpPr>
            <p:spPr>
              <a:xfrm>
                <a:off x="5029200" y="-114543"/>
                <a:ext cx="228600" cy="228600"/>
              </a:xfrm>
              <a:prstGeom prst="pie">
                <a:avLst>
                  <a:gd name="adj1" fmla="val 0"/>
                  <a:gd name="adj2" fmla="val 10777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29" name="Oval 28"/>
              <p:cNvSpPr/>
              <p:nvPr userDrawn="1"/>
            </p:nvSpPr>
            <p:spPr>
              <a:xfrm>
                <a:off x="2403765" y="0"/>
                <a:ext cx="665018" cy="66501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sp>
            <p:nvSpPr>
              <p:cNvPr id="30" name="Pie 29"/>
              <p:cNvSpPr/>
              <p:nvPr userDrawn="1"/>
            </p:nvSpPr>
            <p:spPr>
              <a:xfrm>
                <a:off x="3012141" y="-299172"/>
                <a:ext cx="838200" cy="609600"/>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10" name="Pie 9"/>
            <p:cNvSpPr/>
            <p:nvPr userDrawn="1"/>
          </p:nvSpPr>
          <p:spPr>
            <a:xfrm rot="16200000">
              <a:off x="-431058" y="-79768"/>
              <a:ext cx="852056" cy="1136277"/>
            </a:xfrm>
            <a:prstGeom prst="pie">
              <a:avLst>
                <a:gd name="adj1" fmla="val 0"/>
                <a:gd name="adj2" fmla="val 1080006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043056" rtl="0" eaLnBrk="1" latinLnBrk="0" hangingPunct="1"/>
              <a:endParaRPr sz="2100" kern="1200">
                <a:solidFill>
                  <a:schemeClr val="lt1"/>
                </a:solidFill>
                <a:latin typeface="+mn-lt"/>
                <a:ea typeface="+mn-ea"/>
                <a:cs typeface="+mn-cs"/>
              </a:endParaRPr>
            </a:p>
          </p:txBody>
        </p:sp>
      </p:grpSp>
      <p:sp>
        <p:nvSpPr>
          <p:cNvPr id="2" name="Title Placeholder 1"/>
          <p:cNvSpPr>
            <a:spLocks noGrp="1"/>
          </p:cNvSpPr>
          <p:nvPr>
            <p:ph type="title"/>
          </p:nvPr>
        </p:nvSpPr>
        <p:spPr>
          <a:xfrm>
            <a:off x="833567" y="1512252"/>
            <a:ext cx="9024412" cy="1596267"/>
          </a:xfrm>
          <a:prstGeom prst="rect">
            <a:avLst/>
          </a:prstGeom>
        </p:spPr>
        <p:txBody>
          <a:bodyPr vert="horz" lIns="104306" tIns="52153" rIns="104306" bIns="52153"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833566" y="3321026"/>
            <a:ext cx="9024413" cy="3736153"/>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90094" y="331525"/>
            <a:ext cx="3208020" cy="201634"/>
          </a:xfrm>
          <a:prstGeom prst="rect">
            <a:avLst/>
          </a:prstGeom>
        </p:spPr>
        <p:txBody>
          <a:bodyPr vert="horz" lIns="104306" tIns="52153" rIns="104306" bIns="52153" rtlCol="0" anchor="ctr"/>
          <a:lstStyle>
            <a:lvl1pPr algn="l">
              <a:lnSpc>
                <a:spcPts val="1369"/>
              </a:lnSpc>
              <a:defRPr sz="1100" baseline="0">
                <a:solidFill>
                  <a:schemeClr val="bg1"/>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89112" y="128492"/>
            <a:ext cx="3208020" cy="201634"/>
          </a:xfrm>
          <a:prstGeom prst="rect">
            <a:avLst/>
          </a:prstGeom>
        </p:spPr>
        <p:txBody>
          <a:bodyPr vert="horz" lIns="104306" tIns="52153" rIns="104306" bIns="52153" rtlCol="0" anchor="ctr"/>
          <a:lstStyle>
            <a:lvl1pPr algn="l">
              <a:lnSpc>
                <a:spcPts val="1369"/>
              </a:lnSpc>
              <a:defRPr sz="1100" baseline="0">
                <a:solidFill>
                  <a:schemeClr val="bg1"/>
                </a:solidFill>
              </a:defRPr>
            </a:lvl1pPr>
          </a:lstStyle>
          <a:p>
            <a:endParaRPr lang="en-US"/>
          </a:p>
        </p:txBody>
      </p:sp>
      <p:sp>
        <p:nvSpPr>
          <p:cNvPr id="6" name="Slide Number Placeholder 5"/>
          <p:cNvSpPr>
            <a:spLocks noGrp="1"/>
          </p:cNvSpPr>
          <p:nvPr>
            <p:ph type="sldNum" sz="quarter" idx="4"/>
          </p:nvPr>
        </p:nvSpPr>
        <p:spPr>
          <a:xfrm>
            <a:off x="89112" y="667582"/>
            <a:ext cx="1620718" cy="256574"/>
          </a:xfrm>
          <a:prstGeom prst="rect">
            <a:avLst/>
          </a:prstGeom>
        </p:spPr>
        <p:txBody>
          <a:bodyPr vert="horz" lIns="104306" tIns="52153" rIns="104306" bIns="52153" rtlCol="0" anchor="ctr"/>
          <a:lstStyle>
            <a:lvl1pPr algn="l">
              <a:defRPr sz="1400">
                <a:solidFill>
                  <a:schemeClr val="bg1"/>
                </a:solidFill>
              </a:defRPr>
            </a:lvl1pPr>
          </a:lstStyle>
          <a:p>
            <a:fld id="{B6F15528-21DE-4FAA-801E-634DDDAF4B2B}" type="slidenum">
              <a:rPr lang="en-US" smtClean="0"/>
              <a:pPr/>
              <a:t>‹#›</a:t>
            </a:fld>
            <a:endParaRPr lang="en-US"/>
          </a:p>
        </p:txBody>
      </p:sp>
      <p:sp>
        <p:nvSpPr>
          <p:cNvPr id="31" name="Rectangle 30"/>
          <p:cNvSpPr/>
          <p:nvPr/>
        </p:nvSpPr>
        <p:spPr>
          <a:xfrm>
            <a:off x="0" y="0"/>
            <a:ext cx="10693400" cy="756126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Lst>
  <p:txStyles>
    <p:titleStyle>
      <a:lvl1pPr algn="l" defTabSz="1043056" rtl="0" eaLnBrk="1" latinLnBrk="0" hangingPunct="1">
        <a:lnSpc>
          <a:spcPts val="6388"/>
        </a:lnSpc>
        <a:spcBef>
          <a:spcPct val="0"/>
        </a:spcBef>
        <a:buNone/>
        <a:defRPr sz="5200" kern="1200">
          <a:solidFill>
            <a:schemeClr val="bg1"/>
          </a:solidFill>
          <a:latin typeface="+mj-lt"/>
          <a:ea typeface="+mj-ea"/>
          <a:cs typeface="+mj-cs"/>
        </a:defRPr>
      </a:lvl1pPr>
    </p:titleStyle>
    <p:bodyStyle>
      <a:lvl1pPr marL="391146" indent="-391146" algn="l" defTabSz="1043056" rtl="0" eaLnBrk="1" latinLnBrk="0" hangingPunct="1">
        <a:spcBef>
          <a:spcPts val="0"/>
        </a:spcBef>
        <a:spcAft>
          <a:spcPts val="2281"/>
        </a:spcAft>
        <a:buFontTx/>
        <a:buBlip>
          <a:blip r:embed="rId17"/>
        </a:buBlip>
        <a:defRPr sz="2700" kern="1200">
          <a:solidFill>
            <a:schemeClr val="bg1"/>
          </a:solidFill>
          <a:effectLst>
            <a:outerShdw blurRad="38100" dist="38100" dir="2700000" algn="tl">
              <a:srgbClr val="000000">
                <a:alpha val="43137"/>
              </a:srgbClr>
            </a:outerShdw>
          </a:effectLst>
          <a:latin typeface="+mn-lt"/>
          <a:ea typeface="+mn-ea"/>
          <a:cs typeface="+mn-cs"/>
        </a:defRPr>
      </a:lvl1pPr>
      <a:lvl2pPr marL="720723" indent="-322333" algn="l" defTabSz="1043056" rtl="0" eaLnBrk="1" latinLnBrk="0" hangingPunct="1">
        <a:spcBef>
          <a:spcPts val="0"/>
        </a:spcBef>
        <a:spcAft>
          <a:spcPts val="1141"/>
        </a:spcAft>
        <a:buFontTx/>
        <a:buBlip>
          <a:blip r:embed="rId17"/>
        </a:buBlip>
        <a:defRPr sz="2500" kern="1200">
          <a:solidFill>
            <a:schemeClr val="bg1"/>
          </a:solidFill>
          <a:effectLst>
            <a:outerShdw blurRad="38100" dist="38100" dir="2700000" algn="tl">
              <a:srgbClr val="000000">
                <a:alpha val="43137"/>
              </a:srgbClr>
            </a:outerShdw>
          </a:effectLst>
          <a:latin typeface="+mn-lt"/>
          <a:ea typeface="+mn-ea"/>
          <a:cs typeface="+mn-cs"/>
        </a:defRPr>
      </a:lvl2pPr>
      <a:lvl3pPr marL="1043056" indent="-322333" algn="l" defTabSz="1043056" rtl="0" eaLnBrk="1" latinLnBrk="0" hangingPunct="1">
        <a:spcBef>
          <a:spcPts val="0"/>
        </a:spcBef>
        <a:spcAft>
          <a:spcPts val="1141"/>
        </a:spcAft>
        <a:buFontTx/>
        <a:buBlip>
          <a:blip r:embed="rId17"/>
        </a:buBlip>
        <a:defRPr sz="2300" kern="1200">
          <a:solidFill>
            <a:schemeClr val="bg1"/>
          </a:solidFill>
          <a:effectLst>
            <a:outerShdw blurRad="38100" dist="38100" dir="2700000" algn="tl">
              <a:srgbClr val="000000">
                <a:alpha val="43137"/>
              </a:srgbClr>
            </a:outerShdw>
          </a:effectLst>
          <a:latin typeface="+mn-lt"/>
          <a:ea typeface="+mn-ea"/>
          <a:cs typeface="+mn-cs"/>
        </a:defRPr>
      </a:lvl3pPr>
      <a:lvl4pPr marL="1365389" indent="-322333" algn="l" defTabSz="1043056" rtl="0" eaLnBrk="1" latinLnBrk="0" hangingPunct="1">
        <a:spcBef>
          <a:spcPts val="0"/>
        </a:spcBef>
        <a:spcAft>
          <a:spcPts val="1141"/>
        </a:spcAft>
        <a:buFontTx/>
        <a:buBlip>
          <a:blip r:embed="rId17"/>
        </a:buBlip>
        <a:defRPr sz="2100" kern="1200">
          <a:solidFill>
            <a:schemeClr val="bg1"/>
          </a:solidFill>
          <a:effectLst>
            <a:outerShdw blurRad="38100" dist="38100" dir="2700000" algn="tl">
              <a:srgbClr val="000000">
                <a:alpha val="43137"/>
              </a:srgbClr>
            </a:outerShdw>
          </a:effectLst>
          <a:latin typeface="+mn-lt"/>
          <a:ea typeface="+mn-ea"/>
          <a:cs typeface="+mn-cs"/>
        </a:defRPr>
      </a:lvl4pPr>
      <a:lvl5pPr marL="1702210" indent="-336820" algn="l" defTabSz="1043056" rtl="0" eaLnBrk="1" latinLnBrk="0" hangingPunct="1">
        <a:spcBef>
          <a:spcPts val="0"/>
        </a:spcBef>
        <a:spcAft>
          <a:spcPts val="1141"/>
        </a:spcAft>
        <a:buFontTx/>
        <a:buBlip>
          <a:blip r:embed="rId17"/>
        </a:buBlip>
        <a:defRPr sz="2100" kern="1200">
          <a:solidFill>
            <a:schemeClr val="bg1"/>
          </a:solidFill>
          <a:effectLst>
            <a:outerShdw blurRad="38100" dist="38100" dir="2700000" algn="tl">
              <a:srgbClr val="000000">
                <a:alpha val="43137"/>
              </a:srgbClr>
            </a:outerShdw>
          </a:effectLst>
          <a:latin typeface="+mn-lt"/>
          <a:ea typeface="+mn-ea"/>
          <a:cs typeface="+mn-cs"/>
        </a:defRPr>
      </a:lvl5pPr>
      <a:lvl6pPr marL="2024543" indent="-329577" algn="l" defTabSz="1043056" rtl="0" eaLnBrk="1" latinLnBrk="0" hangingPunct="1">
        <a:spcBef>
          <a:spcPts val="0"/>
        </a:spcBef>
        <a:spcAft>
          <a:spcPts val="684"/>
        </a:spcAft>
        <a:buFontTx/>
        <a:buBlip>
          <a:blip r:embed="rId17"/>
        </a:buBlip>
        <a:defRPr lang="en-US" sz="2100" kern="1200" dirty="0" smtClean="0">
          <a:solidFill>
            <a:schemeClr val="bg1"/>
          </a:solidFill>
          <a:effectLst>
            <a:outerShdw blurRad="38100" dist="38100" dir="2700000" algn="tl">
              <a:srgbClr val="000000">
                <a:alpha val="43137"/>
              </a:srgbClr>
            </a:outerShdw>
          </a:effectLst>
          <a:latin typeface="+mn-lt"/>
          <a:ea typeface="+mn-ea"/>
          <a:cs typeface="+mn-cs"/>
        </a:defRPr>
      </a:lvl6pPr>
      <a:lvl7pPr marL="2345066" indent="-329577" algn="l" defTabSz="1043056" rtl="0" eaLnBrk="1" latinLnBrk="0" hangingPunct="1">
        <a:spcBef>
          <a:spcPts val="0"/>
        </a:spcBef>
        <a:spcAft>
          <a:spcPts val="684"/>
        </a:spcAft>
        <a:buFontTx/>
        <a:buBlip>
          <a:blip r:embed="rId17"/>
        </a:buBlip>
        <a:defRPr lang="en-US" sz="2100" kern="1200" dirty="0" smtClean="0">
          <a:solidFill>
            <a:schemeClr val="bg1"/>
          </a:solidFill>
          <a:effectLst>
            <a:outerShdw blurRad="38100" dist="38100" dir="2700000" algn="tl">
              <a:srgbClr val="000000">
                <a:alpha val="43137"/>
              </a:srgbClr>
            </a:outerShdw>
          </a:effectLst>
          <a:latin typeface="+mn-lt"/>
          <a:ea typeface="+mn-ea"/>
          <a:cs typeface="+mn-cs"/>
        </a:defRPr>
      </a:lvl7pPr>
      <a:lvl8pPr marL="2674643" indent="-329577" algn="l" defTabSz="1043056" rtl="0" eaLnBrk="1" latinLnBrk="0" hangingPunct="1">
        <a:spcBef>
          <a:spcPts val="0"/>
        </a:spcBef>
        <a:spcAft>
          <a:spcPts val="684"/>
        </a:spcAft>
        <a:buFontTx/>
        <a:buBlip>
          <a:blip r:embed="rId17"/>
        </a:buBlip>
        <a:defRPr lang="en-US" sz="2100" kern="1200" dirty="0" smtClean="0">
          <a:solidFill>
            <a:schemeClr val="bg1"/>
          </a:solidFill>
          <a:effectLst>
            <a:outerShdw blurRad="38100" dist="38100" dir="2700000" algn="tl">
              <a:srgbClr val="000000">
                <a:alpha val="43137"/>
              </a:srgbClr>
            </a:outerShdw>
          </a:effectLst>
          <a:latin typeface="+mn-lt"/>
          <a:ea typeface="+mn-ea"/>
          <a:cs typeface="+mn-cs"/>
        </a:defRPr>
      </a:lvl8pPr>
      <a:lvl9pPr marL="2995165" indent="-329577" algn="l" defTabSz="1043056" rtl="0" eaLnBrk="1" latinLnBrk="0" hangingPunct="1">
        <a:spcBef>
          <a:spcPts val="0"/>
        </a:spcBef>
        <a:spcAft>
          <a:spcPts val="684"/>
        </a:spcAft>
        <a:buFontTx/>
        <a:buBlip>
          <a:blip r:embed="rId17"/>
        </a:buBlip>
        <a:defRPr lang="en-US" sz="2100" kern="1200" dirty="0">
          <a:solidFill>
            <a:schemeClr val="bg1"/>
          </a:solidFill>
          <a:effectLst>
            <a:outerShdw blurRad="38100" dist="38100" dir="2700000" algn="tl">
              <a:srgbClr val="000000">
                <a:alpha val="43137"/>
              </a:srgbClr>
            </a:outerShdw>
          </a:effectLst>
          <a:latin typeface="+mn-lt"/>
          <a:ea typeface="+mn-ea"/>
          <a:cs typeface="+mn-cs"/>
        </a:defRPr>
      </a:lvl9pPr>
    </p:bodyStyle>
    <p:otherStyle>
      <a:defPPr>
        <a:defRPr/>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Scan1080Base.png"/>
          <p:cNvPicPr>
            <a:picLocks noChangeAspect="1"/>
          </p:cNvPicPr>
          <p:nvPr/>
        </p:nvPicPr>
        <p:blipFill>
          <a:blip r:embed="rId13" cstate="print">
            <a:lum bright="-38000"/>
          </a:blip>
          <a:stretch>
            <a:fillRect/>
          </a:stretch>
        </p:blipFill>
        <p:spPr>
          <a:xfrm>
            <a:off x="0" y="0"/>
            <a:ext cx="10693400" cy="7561263"/>
          </a:xfrm>
          <a:prstGeom prst="rect">
            <a:avLst/>
          </a:prstGeom>
        </p:spPr>
      </p:pic>
      <p:sp>
        <p:nvSpPr>
          <p:cNvPr id="2" name="Title Placeholder 1"/>
          <p:cNvSpPr>
            <a:spLocks noGrp="1"/>
          </p:cNvSpPr>
          <p:nvPr>
            <p:ph type="title"/>
          </p:nvPr>
        </p:nvSpPr>
        <p:spPr>
          <a:xfrm rot="-5400000">
            <a:off x="-609599" y="3033361"/>
            <a:ext cx="5866205" cy="2151880"/>
          </a:xfrm>
          <a:prstGeom prst="rect">
            <a:avLst/>
          </a:prstGeom>
        </p:spPr>
        <p:txBody>
          <a:bodyPr vert="horz" lIns="104306" tIns="52153" rIns="104306" bIns="52153"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277360" y="1092182"/>
            <a:ext cx="5878825" cy="5273863"/>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76497" y="6721124"/>
            <a:ext cx="1782233" cy="402567"/>
          </a:xfrm>
          <a:prstGeom prst="rect">
            <a:avLst/>
          </a:prstGeom>
        </p:spPr>
        <p:txBody>
          <a:bodyPr vert="horz" lIns="104306" tIns="52153" rIns="104306" bIns="52153" rtlCol="0" anchor="ctr"/>
          <a:lstStyle>
            <a:lvl1pPr algn="r">
              <a:defRPr sz="1400">
                <a:solidFill>
                  <a:schemeClr val="tx1">
                    <a:tint val="75000"/>
                  </a:schemeClr>
                </a:solidFill>
                <a:effectLst/>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4722919" y="6721124"/>
            <a:ext cx="3653578" cy="402567"/>
          </a:xfrm>
          <a:prstGeom prst="rect">
            <a:avLst/>
          </a:prstGeom>
        </p:spPr>
        <p:txBody>
          <a:bodyPr vert="horz" lIns="104306" tIns="52153" rIns="104306" bIns="52153" rtlCol="0" anchor="ctr"/>
          <a:lstStyle>
            <a:lvl1pPr algn="l">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33869" y="587097"/>
            <a:ext cx="2495127" cy="402567"/>
          </a:xfrm>
          <a:prstGeom prst="rect">
            <a:avLst/>
          </a:prstGeom>
        </p:spPr>
        <p:txBody>
          <a:bodyPr vert="horz" lIns="104306" tIns="52153" rIns="104306" bIns="52153" rtlCol="0" anchor="ctr"/>
          <a:lstStyle>
            <a:lvl1pPr algn="r">
              <a:defRPr sz="2700">
                <a:solidFill>
                  <a:schemeClr val="tx1">
                    <a:tint val="75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ransition/>
  <p:timing>
    <p:tnLst>
      <p:par>
        <p:cTn id="1" dur="indefinite" restart="never" nodeType="tmRoot"/>
      </p:par>
    </p:tnLst>
  </p:timing>
  <p:txStyles>
    <p:titleStyle>
      <a:lvl1pPr algn="r" defTabSz="1043056" rtl="0" eaLnBrk="1" latinLnBrk="0" hangingPunct="1">
        <a:spcBef>
          <a:spcPct val="0"/>
        </a:spcBef>
        <a:buNone/>
        <a:defRPr sz="50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17222" indent="-417222" algn="l" defTabSz="1043056" rtl="0" eaLnBrk="1" latinLnBrk="0" hangingPunct="1">
        <a:spcBef>
          <a:spcPct val="20000"/>
        </a:spcBef>
        <a:spcAft>
          <a:spcPts val="684"/>
        </a:spcAft>
        <a:buSzPct val="140000"/>
        <a:buFont typeface="Wingdings" pitchFamily="2" charset="2"/>
        <a:buChar char=""/>
        <a:defRPr sz="3200" kern="1200">
          <a:solidFill>
            <a:schemeClr val="tx1"/>
          </a:solidFill>
          <a:effectLst>
            <a:outerShdw blurRad="38100" dist="38100" dir="2700000" algn="tl">
              <a:srgbClr val="000000">
                <a:alpha val="43137"/>
              </a:srgbClr>
            </a:outerShdw>
          </a:effectLst>
          <a:latin typeface="+mn-lt"/>
          <a:ea typeface="+mn-ea"/>
          <a:cs typeface="+mn-cs"/>
        </a:defRPr>
      </a:lvl1pPr>
      <a:lvl2pPr marL="834445" indent="-417222" algn="l" defTabSz="1043056" rtl="0" eaLnBrk="1" latinLnBrk="0" hangingPunct="1">
        <a:spcBef>
          <a:spcPct val="20000"/>
        </a:spcBef>
        <a:spcAft>
          <a:spcPts val="684"/>
        </a:spcAft>
        <a:buSzPct val="140000"/>
        <a:buFont typeface="Wingdings" pitchFamily="2" charset="2"/>
        <a:buChar char=""/>
        <a:defRPr sz="2700" kern="1200">
          <a:solidFill>
            <a:schemeClr val="tx1"/>
          </a:solidFill>
          <a:effectLst>
            <a:outerShdw blurRad="38100" dist="38100" dir="2700000" algn="tl">
              <a:srgbClr val="000000">
                <a:alpha val="43137"/>
              </a:srgbClr>
            </a:outerShdw>
          </a:effectLst>
          <a:latin typeface="+mn-lt"/>
          <a:ea typeface="+mn-ea"/>
          <a:cs typeface="+mn-cs"/>
        </a:defRPr>
      </a:lvl2pPr>
      <a:lvl3pPr marL="1251667" indent="-365070" algn="l" defTabSz="1043056" rtl="0" eaLnBrk="1" latinLnBrk="0" hangingPunct="1">
        <a:spcBef>
          <a:spcPct val="20000"/>
        </a:spcBef>
        <a:spcAft>
          <a:spcPts val="684"/>
        </a:spcAft>
        <a:buSzPct val="140000"/>
        <a:buFont typeface="Wingdings" pitchFamily="2" charset="2"/>
        <a:buChar char=""/>
        <a:defRPr sz="2300" kern="1200">
          <a:solidFill>
            <a:schemeClr val="tx1"/>
          </a:solidFill>
          <a:effectLst>
            <a:outerShdw blurRad="38100" dist="38100" dir="2700000" algn="tl">
              <a:srgbClr val="000000">
                <a:alpha val="43137"/>
              </a:srgbClr>
            </a:outerShdw>
          </a:effectLst>
          <a:latin typeface="+mn-lt"/>
          <a:ea typeface="+mn-ea"/>
          <a:cs typeface="+mn-cs"/>
        </a:defRPr>
      </a:lvl3pPr>
      <a:lvl4pPr marL="1564584" indent="-312917" algn="l" defTabSz="1043056" rtl="0" eaLnBrk="1" latinLnBrk="0" hangingPunct="1">
        <a:spcBef>
          <a:spcPct val="20000"/>
        </a:spcBef>
        <a:spcAft>
          <a:spcPts val="684"/>
        </a:spcAft>
        <a:buSzPct val="14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4pPr>
      <a:lvl5pPr marL="1877501" indent="-312917" algn="l" defTabSz="1043056" rtl="0" eaLnBrk="1" latinLnBrk="0" hangingPunct="1">
        <a:spcBef>
          <a:spcPct val="20000"/>
        </a:spcBef>
        <a:spcAft>
          <a:spcPts val="684"/>
        </a:spcAft>
        <a:buSzPct val="14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5pPr>
      <a:lvl6pPr marL="2190418"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503335"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816251"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3129168" indent="-260764" algn="l" defTabSz="1043056" rtl="0" eaLnBrk="1" latinLnBrk="0" hangingPunct="1">
        <a:spcBef>
          <a:spcPts val="27"/>
        </a:spcBef>
        <a:spcAft>
          <a:spcPts val="684"/>
        </a:spcAft>
        <a:buClrTx/>
        <a:buSzPct val="130000"/>
        <a:buFont typeface="Wingdings" pitchFamily="2" charset="2"/>
        <a:buChar char=""/>
        <a:defRPr sz="18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56446" y="0"/>
            <a:ext cx="11615310" cy="7561263"/>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534670" y="367685"/>
            <a:ext cx="9624060" cy="6819963"/>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70" name="Rectangle 69"/>
          <p:cNvSpPr/>
          <p:nvPr/>
        </p:nvSpPr>
        <p:spPr>
          <a:xfrm>
            <a:off x="5334119" y="-23717"/>
            <a:ext cx="4302522" cy="770949"/>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71" name="Rectangle 70"/>
          <p:cNvSpPr/>
          <p:nvPr/>
        </p:nvSpPr>
        <p:spPr>
          <a:xfrm>
            <a:off x="5436859" y="-23716"/>
            <a:ext cx="4099137" cy="6879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US"/>
          </a:p>
        </p:txBody>
      </p:sp>
      <p:sp>
        <p:nvSpPr>
          <p:cNvPr id="2" name="Title Placeholder 1"/>
          <p:cNvSpPr>
            <a:spLocks noGrp="1"/>
          </p:cNvSpPr>
          <p:nvPr>
            <p:ph type="title"/>
          </p:nvPr>
        </p:nvSpPr>
        <p:spPr>
          <a:xfrm>
            <a:off x="1220304" y="1133047"/>
            <a:ext cx="8215048" cy="1260211"/>
          </a:xfrm>
          <a:prstGeom prst="rect">
            <a:avLst/>
          </a:prstGeom>
        </p:spPr>
        <p:txBody>
          <a:bodyPr vert="horz" lIns="104306" tIns="52153" rIns="104306" bIns="52153"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20306" y="2561935"/>
            <a:ext cx="7925696" cy="3868810"/>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013612" y="247514"/>
            <a:ext cx="2495127" cy="402567"/>
          </a:xfrm>
          <a:prstGeom prst="rect">
            <a:avLst/>
          </a:prstGeom>
        </p:spPr>
        <p:txBody>
          <a:bodyPr vert="horz" lIns="104306" tIns="52153" rIns="104306" bIns="52153" rtlCol="0" anchor="ctr"/>
          <a:lstStyle>
            <a:lvl1pPr algn="r">
              <a:defRPr sz="1400">
                <a:solidFill>
                  <a:srgbClr val="FEFEFE"/>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5427916" y="6452278"/>
            <a:ext cx="4095572" cy="402567"/>
          </a:xfrm>
          <a:prstGeom prst="rect">
            <a:avLst/>
          </a:prstGeom>
        </p:spPr>
        <p:txBody>
          <a:bodyPr vert="horz" lIns="104306" tIns="52153" rIns="104306" bIns="52153" rtlCol="0" anchor="ctr"/>
          <a:lstStyle>
            <a:lvl1pPr algn="r">
              <a:defRPr sz="1400">
                <a:solidFill>
                  <a:schemeClr val="accent1"/>
                </a:solidFill>
              </a:defRPr>
            </a:lvl1pPr>
          </a:lstStyle>
          <a:p>
            <a:endParaRPr lang="en-US"/>
          </a:p>
        </p:txBody>
      </p:sp>
      <p:sp>
        <p:nvSpPr>
          <p:cNvPr id="6" name="Slide Number Placeholder 5"/>
          <p:cNvSpPr>
            <a:spLocks noGrp="1"/>
          </p:cNvSpPr>
          <p:nvPr>
            <p:ph type="sldNum" sz="quarter" idx="4"/>
          </p:nvPr>
        </p:nvSpPr>
        <p:spPr>
          <a:xfrm>
            <a:off x="5436860" y="247512"/>
            <a:ext cx="1557882" cy="402567"/>
          </a:xfrm>
          <a:prstGeom prst="rect">
            <a:avLst/>
          </a:prstGeom>
        </p:spPr>
        <p:txBody>
          <a:bodyPr vert="horz" lIns="104306" tIns="52153" rIns="104306" bIns="52153" rtlCol="0" anchor="ctr"/>
          <a:lstStyle>
            <a:lvl1pPr algn="l">
              <a:defRPr sz="1400">
                <a:solidFill>
                  <a:srgbClr val="FEFEFE"/>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1043056" rtl="0" eaLnBrk="1" latinLnBrk="0" hangingPunct="1">
        <a:spcBef>
          <a:spcPct val="0"/>
        </a:spcBef>
        <a:buNone/>
        <a:defRPr sz="4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91146" indent="-312917" algn="l" defTabSz="1043056" rtl="0" eaLnBrk="1" latinLnBrk="0" hangingPunct="1">
        <a:spcBef>
          <a:spcPct val="20000"/>
        </a:spcBef>
        <a:buClr>
          <a:schemeClr val="accent1"/>
        </a:buClr>
        <a:buSzPct val="76000"/>
        <a:buFont typeface="Wingdings 2" pitchFamily="18" charset="2"/>
        <a:buChar char=""/>
        <a:defRPr sz="2700" kern="1200">
          <a:solidFill>
            <a:schemeClr val="tx2"/>
          </a:solidFill>
          <a:latin typeface="+mn-lt"/>
          <a:ea typeface="+mn-ea"/>
          <a:cs typeface="+mn-cs"/>
        </a:defRPr>
      </a:lvl1pPr>
      <a:lvl2pPr marL="730139" indent="-312917" algn="l" defTabSz="1043056" rtl="0" eaLnBrk="1" latinLnBrk="0" hangingPunct="1">
        <a:spcBef>
          <a:spcPct val="20000"/>
        </a:spcBef>
        <a:buClr>
          <a:schemeClr val="accent1"/>
        </a:buClr>
        <a:buSzPct val="76000"/>
        <a:buFont typeface="Wingdings 2" pitchFamily="18" charset="2"/>
        <a:buChar char=""/>
        <a:defRPr sz="2500" kern="1200">
          <a:solidFill>
            <a:schemeClr val="tx2"/>
          </a:solidFill>
          <a:latin typeface="+mn-lt"/>
          <a:ea typeface="+mn-ea"/>
          <a:cs typeface="+mn-cs"/>
        </a:defRPr>
      </a:lvl2pPr>
      <a:lvl3pPr marL="1043056" indent="-260764" algn="l" defTabSz="1043056" rtl="0" eaLnBrk="1" latinLnBrk="0" hangingPunct="1">
        <a:spcBef>
          <a:spcPct val="20000"/>
        </a:spcBef>
        <a:buClr>
          <a:schemeClr val="accent1"/>
        </a:buClr>
        <a:buSzPct val="76000"/>
        <a:buFont typeface="Wingdings 2" pitchFamily="18" charset="2"/>
        <a:buChar char=""/>
        <a:defRPr sz="2300" kern="1200">
          <a:solidFill>
            <a:schemeClr val="tx2"/>
          </a:solidFill>
          <a:latin typeface="+mn-lt"/>
          <a:ea typeface="+mn-ea"/>
          <a:cs typeface="+mn-cs"/>
        </a:defRPr>
      </a:lvl3pPr>
      <a:lvl4pPr marL="1282959" indent="-260764" algn="l" defTabSz="1043056" rtl="0" eaLnBrk="1" latinLnBrk="0" hangingPunct="1">
        <a:spcBef>
          <a:spcPct val="20000"/>
        </a:spcBef>
        <a:buClr>
          <a:schemeClr val="accent1"/>
        </a:buClr>
        <a:buSzPct val="76000"/>
        <a:buFont typeface="Wingdings 2" pitchFamily="18" charset="2"/>
        <a:buChar char=""/>
        <a:defRPr sz="2100" kern="1200">
          <a:solidFill>
            <a:schemeClr val="tx2"/>
          </a:solidFill>
          <a:latin typeface="+mn-lt"/>
          <a:ea typeface="+mn-ea"/>
          <a:cs typeface="+mn-cs"/>
        </a:defRPr>
      </a:lvl4pPr>
      <a:lvl5pPr marL="1512431" indent="-260764" algn="l" defTabSz="1043056" rtl="0" eaLnBrk="1" latinLnBrk="0" hangingPunct="1">
        <a:spcBef>
          <a:spcPct val="20000"/>
        </a:spcBef>
        <a:buClr>
          <a:schemeClr val="accent1"/>
        </a:buClr>
        <a:buSzPct val="76000"/>
        <a:buFont typeface="Wingdings 2" pitchFamily="18" charset="2"/>
        <a:buChar char=""/>
        <a:defRPr sz="1800" kern="1200" baseline="0">
          <a:solidFill>
            <a:schemeClr val="tx2"/>
          </a:solidFill>
          <a:latin typeface="+mn-lt"/>
          <a:ea typeface="+mn-ea"/>
          <a:cs typeface="+mn-cs"/>
        </a:defRPr>
      </a:lvl5pPr>
      <a:lvl6pPr marL="1731473"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6pPr>
      <a:lvl7pPr marL="1960945"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7pPr>
      <a:lvl8pPr marL="2190418"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8pPr>
      <a:lvl9pPr marL="2419890" indent="-260764" algn="l" defTabSz="1043056"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9pPr>
    </p:bodyStyle>
    <p:otherStyle>
      <a:defPPr>
        <a:defRPr lang="en-US"/>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2939" y="103782"/>
            <a:ext cx="9527524" cy="1601209"/>
          </a:xfrm>
          <a:prstGeom prst="rect">
            <a:avLst/>
          </a:prstGeom>
        </p:spPr>
        <p:txBody>
          <a:bodyPr vert="horz" lIns="104306" tIns="52153" rIns="104306" bIns="52153"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82939" y="1942207"/>
            <a:ext cx="9527524" cy="4812172"/>
          </a:xfrm>
          <a:prstGeom prst="rect">
            <a:avLst/>
          </a:prstGeom>
        </p:spPr>
        <p:txBody>
          <a:bodyPr vert="horz" lIns="104306" tIns="52153" rIns="104306" bIns="521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220158" y="7008171"/>
            <a:ext cx="2495127" cy="402567"/>
          </a:xfrm>
          <a:prstGeom prst="rect">
            <a:avLst/>
          </a:prstGeom>
        </p:spPr>
        <p:txBody>
          <a:bodyPr vert="horz" lIns="104306" tIns="52153" rIns="104306" bIns="52153" rtlCol="0" anchor="ctr"/>
          <a:lstStyle>
            <a:lvl1pPr algn="l">
              <a:defRPr sz="1300">
                <a:solidFill>
                  <a:schemeClr val="tx1">
                    <a:lumMod val="75000"/>
                    <a:lumOff val="25000"/>
                  </a:schemeClr>
                </a:solidFill>
              </a:defRPr>
            </a:lvl1pPr>
          </a:lstStyle>
          <a:p>
            <a:fld id="{1D8BD707-D9CF-40AE-B4C6-C98DA3205C09}" type="datetimeFigureOut">
              <a:rPr lang="en-US" smtClean="0"/>
              <a:pPr/>
              <a:t>12/11/2017</a:t>
            </a:fld>
            <a:endParaRPr lang="en-US"/>
          </a:p>
        </p:txBody>
      </p:sp>
      <p:sp>
        <p:nvSpPr>
          <p:cNvPr id="5" name="Footer Placeholder 4"/>
          <p:cNvSpPr>
            <a:spLocks noGrp="1"/>
          </p:cNvSpPr>
          <p:nvPr>
            <p:ph type="ftr" sz="quarter" idx="3"/>
          </p:nvPr>
        </p:nvSpPr>
        <p:spPr>
          <a:xfrm>
            <a:off x="3653579" y="7008171"/>
            <a:ext cx="3386243" cy="402567"/>
          </a:xfrm>
          <a:prstGeom prst="rect">
            <a:avLst/>
          </a:prstGeom>
        </p:spPr>
        <p:txBody>
          <a:bodyPr vert="horz" lIns="104306" tIns="52153" rIns="104306" bIns="52153" rtlCol="0" anchor="ctr"/>
          <a:lstStyle>
            <a:lvl1pPr algn="ctr">
              <a:defRPr sz="13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7972873" y="7008171"/>
            <a:ext cx="2495127" cy="402567"/>
          </a:xfrm>
          <a:prstGeom prst="rect">
            <a:avLst/>
          </a:prstGeom>
        </p:spPr>
        <p:txBody>
          <a:bodyPr vert="horz" lIns="104306" tIns="52153" rIns="104306" bIns="52153" rtlCol="0" anchor="ctr"/>
          <a:lstStyle>
            <a:lvl1pPr algn="r">
              <a:defRPr sz="1300">
                <a:solidFill>
                  <a:schemeClr val="tx1">
                    <a:lumMod val="75000"/>
                    <a:lumOff val="2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Lst>
  <p:txStyles>
    <p:titleStyle>
      <a:lvl1pPr algn="ctr" defTabSz="1043056" rtl="0" eaLnBrk="1" latinLnBrk="0" hangingPunct="1">
        <a:spcBef>
          <a:spcPct val="0"/>
        </a:spcBef>
        <a:buNone/>
        <a:defRPr sz="5700" kern="1200">
          <a:solidFill>
            <a:schemeClr val="tx1"/>
          </a:solidFill>
          <a:latin typeface="+mj-lt"/>
          <a:ea typeface="+mj-ea"/>
          <a:cs typeface="+mj-cs"/>
        </a:defRPr>
      </a:lvl1pPr>
    </p:titleStyle>
    <p:bodyStyle>
      <a:lvl1pPr marL="521528" indent="-521528" algn="l" defTabSz="1043056" rtl="0" eaLnBrk="1" latinLnBrk="0" hangingPunct="1">
        <a:spcBef>
          <a:spcPts val="2281"/>
        </a:spcBef>
        <a:buClr>
          <a:schemeClr val="tx1">
            <a:lumMod val="75000"/>
            <a:lumOff val="25000"/>
          </a:schemeClr>
        </a:buClr>
        <a:buSzPct val="75000"/>
        <a:buFont typeface="Wingdings 2" pitchFamily="18" charset="2"/>
        <a:buChar char=""/>
        <a:defRPr sz="2500" kern="1200">
          <a:solidFill>
            <a:schemeClr val="tx1">
              <a:lumMod val="75000"/>
              <a:lumOff val="25000"/>
            </a:schemeClr>
          </a:solidFill>
          <a:latin typeface="+mn-lt"/>
          <a:ea typeface="+mn-ea"/>
          <a:cs typeface="+mn-cs"/>
        </a:defRPr>
      </a:lvl1pPr>
      <a:lvl2pPr marL="1043056" indent="-521528" algn="l" defTabSz="1043056" rtl="0" eaLnBrk="1" latinLnBrk="0" hangingPunct="1">
        <a:spcBef>
          <a:spcPts val="684"/>
        </a:spcBef>
        <a:buClr>
          <a:schemeClr val="tx1">
            <a:lumMod val="50000"/>
            <a:lumOff val="50000"/>
          </a:schemeClr>
        </a:buClr>
        <a:buSzPct val="75000"/>
        <a:buFont typeface="Wingdings 2" pitchFamily="18" charset="2"/>
        <a:buChar char=""/>
        <a:defRPr sz="2300" kern="1200">
          <a:solidFill>
            <a:schemeClr val="tx1">
              <a:lumMod val="75000"/>
              <a:lumOff val="25000"/>
            </a:schemeClr>
          </a:solidFill>
          <a:latin typeface="+mn-lt"/>
          <a:ea typeface="+mn-ea"/>
          <a:cs typeface="+mn-cs"/>
        </a:defRPr>
      </a:lvl2pPr>
      <a:lvl3pPr marL="1564584" indent="-521528" algn="l" defTabSz="1043056" rtl="0" eaLnBrk="1" latinLnBrk="0" hangingPunct="1">
        <a:spcBef>
          <a:spcPts val="684"/>
        </a:spcBef>
        <a:buClr>
          <a:schemeClr val="tx1">
            <a:lumMod val="75000"/>
            <a:lumOff val="25000"/>
          </a:schemeClr>
        </a:buClr>
        <a:buSzPct val="75000"/>
        <a:buFont typeface="Wingdings 2" pitchFamily="18" charset="2"/>
        <a:buChar char=""/>
        <a:defRPr sz="2100" kern="1200">
          <a:solidFill>
            <a:schemeClr val="tx1">
              <a:lumMod val="75000"/>
              <a:lumOff val="25000"/>
            </a:schemeClr>
          </a:solidFill>
          <a:latin typeface="+mn-lt"/>
          <a:ea typeface="+mn-ea"/>
          <a:cs typeface="+mn-cs"/>
        </a:defRPr>
      </a:lvl3pPr>
      <a:lvl4pPr marL="2086112" indent="-521528" algn="l" defTabSz="1043056" rtl="0" eaLnBrk="1" latinLnBrk="0" hangingPunct="1">
        <a:spcBef>
          <a:spcPts val="684"/>
        </a:spcBef>
        <a:buClr>
          <a:schemeClr val="tx1">
            <a:lumMod val="50000"/>
            <a:lumOff val="50000"/>
          </a:schemeClr>
        </a:buClr>
        <a:buSzPct val="75000"/>
        <a:buFont typeface="Wingdings 2" pitchFamily="18" charset="2"/>
        <a:buChar char=""/>
        <a:defRPr sz="2100" kern="1200">
          <a:solidFill>
            <a:schemeClr val="tx1">
              <a:lumMod val="75000"/>
              <a:lumOff val="25000"/>
            </a:schemeClr>
          </a:solidFill>
          <a:latin typeface="+mn-lt"/>
          <a:ea typeface="+mn-ea"/>
          <a:cs typeface="+mn-cs"/>
        </a:defRPr>
      </a:lvl4pPr>
      <a:lvl5pPr marL="2607640" indent="-521528" algn="l" defTabSz="1043056" rtl="0" eaLnBrk="1" latinLnBrk="0" hangingPunct="1">
        <a:spcBef>
          <a:spcPts val="684"/>
        </a:spcBef>
        <a:buClr>
          <a:schemeClr val="tx1">
            <a:lumMod val="75000"/>
            <a:lumOff val="25000"/>
          </a:schemeClr>
        </a:buClr>
        <a:buSzPct val="75000"/>
        <a:buFont typeface="Wingdings 2" pitchFamily="18" charset="2"/>
        <a:buChar char=""/>
        <a:defRPr sz="2100" kern="1200">
          <a:solidFill>
            <a:schemeClr val="tx1">
              <a:lumMod val="75000"/>
              <a:lumOff val="25000"/>
            </a:schemeClr>
          </a:solidFill>
          <a:latin typeface="+mn-lt"/>
          <a:ea typeface="+mn-ea"/>
          <a:cs typeface="+mn-cs"/>
        </a:defRPr>
      </a:lvl5pPr>
      <a:lvl6pPr marL="3129168" indent="-526961" algn="l" defTabSz="1043056" rtl="0" eaLnBrk="1" latinLnBrk="0" hangingPunct="1">
        <a:spcBef>
          <a:spcPct val="20000"/>
        </a:spcBef>
        <a:buClr>
          <a:schemeClr val="tx1">
            <a:lumMod val="50000"/>
            <a:lumOff val="50000"/>
          </a:schemeClr>
        </a:buClr>
        <a:buSzPct val="75000"/>
        <a:buFont typeface="Wingdings 2" pitchFamily="18" charset="2"/>
        <a:buChar char=""/>
        <a:defRPr lang="en-US" sz="2100" kern="1200" dirty="0" smtClean="0">
          <a:solidFill>
            <a:schemeClr val="tx1">
              <a:lumMod val="75000"/>
              <a:lumOff val="25000"/>
            </a:schemeClr>
          </a:solidFill>
          <a:latin typeface="+mn-lt"/>
          <a:ea typeface="+mn-ea"/>
          <a:cs typeface="+mn-cs"/>
        </a:defRPr>
      </a:lvl6pPr>
      <a:lvl7pPr marL="3656129" indent="-526961" algn="l" defTabSz="1043056" rtl="0" eaLnBrk="1" latinLnBrk="0" hangingPunct="1">
        <a:spcBef>
          <a:spcPct val="20000"/>
        </a:spcBef>
        <a:buClr>
          <a:schemeClr val="tx1">
            <a:lumMod val="75000"/>
            <a:lumOff val="25000"/>
          </a:schemeClr>
        </a:buClr>
        <a:buSzPct val="75000"/>
        <a:buFont typeface="Wingdings 2" pitchFamily="18" charset="2"/>
        <a:buChar char=""/>
        <a:defRPr lang="en-US" sz="2100" kern="1200" dirty="0" smtClean="0">
          <a:solidFill>
            <a:schemeClr val="tx1">
              <a:lumMod val="75000"/>
              <a:lumOff val="25000"/>
            </a:schemeClr>
          </a:solidFill>
          <a:latin typeface="+mn-lt"/>
          <a:ea typeface="+mn-ea"/>
          <a:cs typeface="+mn-cs"/>
        </a:defRPr>
      </a:lvl7pPr>
      <a:lvl8pPr marL="4172224" indent="-526961" algn="l" defTabSz="1043056" rtl="0" eaLnBrk="1" latinLnBrk="0" hangingPunct="1">
        <a:spcBef>
          <a:spcPct val="20000"/>
        </a:spcBef>
        <a:buClr>
          <a:schemeClr val="tx1">
            <a:lumMod val="50000"/>
            <a:lumOff val="50000"/>
          </a:schemeClr>
        </a:buClr>
        <a:buSzPct val="75000"/>
        <a:buFont typeface="Wingdings 2" pitchFamily="18" charset="2"/>
        <a:buChar char=""/>
        <a:defRPr lang="en-US" sz="2100" kern="1200" dirty="0" smtClean="0">
          <a:solidFill>
            <a:schemeClr val="tx1">
              <a:lumMod val="75000"/>
              <a:lumOff val="25000"/>
            </a:schemeClr>
          </a:solidFill>
          <a:latin typeface="+mn-lt"/>
          <a:ea typeface="+mn-ea"/>
          <a:cs typeface="+mn-cs"/>
        </a:defRPr>
      </a:lvl8pPr>
      <a:lvl9pPr marL="4699186" indent="-526961" algn="l" defTabSz="1043056" rtl="0" eaLnBrk="1" latinLnBrk="0" hangingPunct="1">
        <a:spcBef>
          <a:spcPct val="20000"/>
        </a:spcBef>
        <a:buClr>
          <a:schemeClr val="tx1">
            <a:lumMod val="75000"/>
            <a:lumOff val="25000"/>
          </a:schemeClr>
        </a:buClr>
        <a:buSzPct val="75000"/>
        <a:buFont typeface="Wingdings 2" pitchFamily="18" charset="2"/>
        <a:buChar char=""/>
        <a:defRPr lang="en-US" sz="2100" kern="1200" dirty="0">
          <a:solidFill>
            <a:schemeClr val="tx1">
              <a:lumMod val="75000"/>
              <a:lumOff val="25000"/>
            </a:schemeClr>
          </a:solidFill>
          <a:latin typeface="+mn-lt"/>
          <a:ea typeface="+mn-ea"/>
          <a:cs typeface="+mn-cs"/>
        </a:defRPr>
      </a:lvl9pPr>
    </p:bodyStyle>
    <p:otherStyle>
      <a:defPPr>
        <a:defRPr/>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13.xml"/><Relationship Id="rId1" Type="http://schemas.openxmlformats.org/officeDocument/2006/relationships/video" Target="file:///C:\Users\admin\Desktop\kolkata-safesch-successful%20sch\video2-%20fairness%20and%20lack%20of%20it.mp4"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file:///C:\Users\admin\Desktop\kolkata-safesch-successful%20sch\video%203-%20make%20it%20interesting%20.mp4" TargetMode="External"/><Relationship Id="rId1" Type="http://schemas.openxmlformats.org/officeDocument/2006/relationships/video" Target="file:///\\localhost\Users\swati\Desktop\%20kolkata-safesch-successful%20sch\%20video%203-%20make%20it%20interesting%20.mp4" TargetMode="External"/><Relationship Id="rId6" Type="http://schemas.openxmlformats.org/officeDocument/2006/relationships/image" Target="../media/image26.png"/><Relationship Id="rId5" Type="http://schemas.openxmlformats.org/officeDocument/2006/relationships/image" Target="../media/image22.png"/><Relationship Id="rId4" Type="http://schemas.microsoft.com/office/2007/relationships/media" Target="file://localhost/Users/swati/Desktop/%20kolkata-safesch-successful%20sch/%20video%203-%20make%20it%20interesting%20.mp4"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file:///C:\Users\admin\Desktop\kolkata-safesch-successful%20sch\video%204-%20dad%20scafolding%20learning%20.mp4" TargetMode="External"/><Relationship Id="rId1" Type="http://schemas.openxmlformats.org/officeDocument/2006/relationships/video" Target="file:///\\localhost\Users\swati\Desktop\%20kolkata-safesch-successful%20sch\%20video%204-%20dad%20scafolding%20learning%20.mp4" TargetMode="External"/><Relationship Id="rId6" Type="http://schemas.openxmlformats.org/officeDocument/2006/relationships/image" Target="../media/image32.png"/><Relationship Id="rId5" Type="http://schemas.openxmlformats.org/officeDocument/2006/relationships/image" Target="../media/image22.png"/><Relationship Id="rId4" Type="http://schemas.microsoft.com/office/2007/relationships/media" Target="file://localhost/Users/swati/Desktop/%20kolkata-safesch-successful%20sch/%20video%204-%20dad%20scafolding%20learning%20.mp4"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3.jpeg"/><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file:///C:\Users\admin\Desktop\kolkata-safesch-successful%20sch\video%205-%20balancing%20and%20painting%20with%20feet.mp4" TargetMode="External"/><Relationship Id="rId1" Type="http://schemas.openxmlformats.org/officeDocument/2006/relationships/video" Target="file:///\\localhost\Users\swati\Desktop\%20kolkata-safesch-successful%20sch\%20video%205-%20balancing%20and%20painting%20with%20feet.mp4" TargetMode="External"/><Relationship Id="rId6" Type="http://schemas.openxmlformats.org/officeDocument/2006/relationships/image" Target="../media/image58.png"/><Relationship Id="rId5" Type="http://schemas.openxmlformats.org/officeDocument/2006/relationships/image" Target="../media/image22.png"/><Relationship Id="rId4" Type="http://schemas.microsoft.com/office/2007/relationships/media" Target="file://localhost/Users/swati/Desktop/%20kolkata-safesch-successful%20sch/%20video%205-%20balancing%20and%20painting%20with%20feet.mp4"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video" Target="file:///C:\Users\admin\Desktop\kolkata-safesch-successful%20sch\video%206-%20baby%20climbs%20over%202%20security%20gates.mp4" TargetMode="External"/><Relationship Id="rId1" Type="http://schemas.openxmlformats.org/officeDocument/2006/relationships/video" Target="file:///\\localhost\Users\swati\Desktop\%20kolkata-safesch-successful%20sch\%20video%206-%20baby%20climbs%20over%202%20security%20gates.mp4" TargetMode="External"/><Relationship Id="rId6" Type="http://schemas.openxmlformats.org/officeDocument/2006/relationships/image" Target="../media/image59.png"/><Relationship Id="rId5" Type="http://schemas.openxmlformats.org/officeDocument/2006/relationships/image" Target="../media/image22.png"/><Relationship Id="rId4" Type="http://schemas.microsoft.com/office/2007/relationships/media" Target="file://localhost/Users/swati/Desktop/%20kolkata-safesch-successful%20sch/%20video%206-%20baby%20climbs%20over%202%20security%20gates.mp4" TargetMode="External"/></Relationships>
</file>

<file path=ppt/slides/_rels/slide6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8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65.xml.rels><?xml version="1.0" encoding="UTF-8" standalone="yes"?>
<Relationships xmlns="http://schemas.openxmlformats.org/package/2006/relationships"><Relationship Id="rId3" Type="http://schemas.microsoft.com/office/2007/relationships/media" Target="file://localhost/Users/swati/Desktop/%20kolkata-safesch-successful%20sch/%20video%207-%20new%20piggy%20on%20the%20railway.mp4" TargetMode="External"/><Relationship Id="rId2" Type="http://schemas.openxmlformats.org/officeDocument/2006/relationships/slideLayout" Target="../slideLayouts/slideLayout48.xml"/><Relationship Id="rId1" Type="http://schemas.openxmlformats.org/officeDocument/2006/relationships/video" Target="file:///\\localhost\Users\swati\Desktop\%20kolkata-safesch-successful%20sch\%20video%207-%20new%20piggy%20on%20the%20railway.mp4" TargetMode="External"/><Relationship Id="rId4" Type="http://schemas.openxmlformats.org/officeDocument/2006/relationships/image" Target="../media/image61.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video" Target="file:///C:\Users\admin\Desktop\kolkata-safesch-successful%20sch\video%208-%20fun%20way%20to%20learn%20about%20lungs.mp4" TargetMode="External"/><Relationship Id="rId1" Type="http://schemas.openxmlformats.org/officeDocument/2006/relationships/video" Target="file:///\\localhost\Users\swati\Desktop\%20kolkata-safesch-successful%20sch\%20video%208-%20fun%20way%20to%20learn%20about%20lungs.mp4" TargetMode="External"/><Relationship Id="rId6" Type="http://schemas.openxmlformats.org/officeDocument/2006/relationships/image" Target="../media/image62.png"/><Relationship Id="rId5" Type="http://schemas.openxmlformats.org/officeDocument/2006/relationships/image" Target="../media/image22.png"/><Relationship Id="rId4" Type="http://schemas.microsoft.com/office/2007/relationships/media" Target="file://localhost/Users/swati/Desktop/%20kolkata-safesch-successful%20sch/%20video%208-%20fun%20way%20to%20learn%20about%20lungs.mp4"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file:///C:\Users\admin\Desktop\kolkata-safesch-successful%20sch\video%201-%20stuck.mp4" TargetMode="External"/><Relationship Id="rId1" Type="http://schemas.openxmlformats.org/officeDocument/2006/relationships/video" Target="file:///\\localhost\Users\swati\Desktop\%20kolkata-safesch-successful%20sch\%20video%201-%20stuck.mp4" TargetMode="Externa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media" Target="file://localhost/Users/swati/Desktop/%20kolkata-safesch-successful%20sch/%20video%201-%20stuck.mp4"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7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 Id="rId5" Type="http://schemas.openxmlformats.org/officeDocument/2006/relationships/hyperlink" Target="http://www.eca-india.org" TargetMode="External"/><Relationship Id="rId4" Type="http://schemas.openxmlformats.org/officeDocument/2006/relationships/hyperlink" Target="mailto:swatipopat@podar.or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65100" y="3704434"/>
            <a:ext cx="10528300" cy="2438401"/>
          </a:xfrm>
        </p:spPr>
        <p:txBody>
          <a:bodyPr/>
          <a:lstStyle/>
          <a:p>
            <a:r>
              <a:rPr lang="en-US" dirty="0" smtClean="0"/>
              <a:t>Safe Schools…Successful </a:t>
            </a:r>
            <a:r>
              <a:rPr lang="en-US" dirty="0"/>
              <a:t>S</a:t>
            </a:r>
            <a:r>
              <a:rPr lang="en-US" dirty="0" smtClean="0"/>
              <a:t>chools</a:t>
            </a:r>
            <a:br>
              <a:rPr lang="en-US" dirty="0" smtClean="0"/>
            </a:br>
            <a:r>
              <a:rPr lang="en-US" dirty="0" smtClean="0"/>
              <a:t>Dr. Swati </a:t>
            </a:r>
            <a:r>
              <a:rPr lang="en-US" dirty="0" err="1" smtClean="0"/>
              <a:t>Popat</a:t>
            </a:r>
            <a:r>
              <a:rPr lang="en-US" dirty="0" smtClean="0"/>
              <a:t> Vats</a:t>
            </a:r>
            <a:endParaRPr lang="en-US" dirty="0"/>
          </a:p>
        </p:txBody>
      </p:sp>
    </p:spTree>
    <p:extLst>
      <p:ext uri="{BB962C8B-B14F-4D97-AF65-F5344CB8AC3E}">
        <p14:creationId xmlns:p14="http://schemas.microsoft.com/office/powerpoint/2010/main" xmlns="" val="128226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rot="21042312">
            <a:off x="1194680" y="3342930"/>
            <a:ext cx="8831178" cy="1200576"/>
          </a:xfrm>
        </p:spPr>
        <p:txBody>
          <a:bodyPr/>
          <a:lstStyle/>
          <a:p>
            <a:r>
              <a:rPr lang="en-US" dirty="0" smtClean="0"/>
              <a:t>A= ABUSE</a:t>
            </a:r>
            <a:endParaRPr lang="en-US" dirty="0"/>
          </a:p>
        </p:txBody>
      </p:sp>
      <p:sp>
        <p:nvSpPr>
          <p:cNvPr id="5" name="Subtitle 4"/>
          <p:cNvSpPr>
            <a:spLocks noGrp="1"/>
          </p:cNvSpPr>
          <p:nvPr>
            <p:ph type="subTitle" idx="1"/>
          </p:nvPr>
        </p:nvSpPr>
        <p:spPr>
          <a:xfrm>
            <a:off x="3220112" y="5245948"/>
            <a:ext cx="7485380" cy="2315315"/>
          </a:xfrm>
        </p:spPr>
        <p:txBody>
          <a:bodyPr>
            <a:normAutofit/>
          </a:bodyPr>
          <a:lstStyle/>
          <a:p>
            <a:r>
              <a:rPr lang="en-US" dirty="0" smtClean="0"/>
              <a:t>PHYSICAL ABUSE</a:t>
            </a:r>
          </a:p>
          <a:p>
            <a:r>
              <a:rPr lang="en-US" dirty="0" smtClean="0"/>
              <a:t>SEXUAL ABUSE</a:t>
            </a:r>
          </a:p>
          <a:p>
            <a:r>
              <a:rPr lang="en-US" dirty="0" smtClean="0"/>
              <a:t>EMOTIONAL ABUSE</a:t>
            </a:r>
          </a:p>
          <a:p>
            <a:r>
              <a:rPr lang="en-US" dirty="0" smtClean="0"/>
              <a:t>BODY SAFETY </a:t>
            </a:r>
          </a:p>
          <a:p>
            <a:endParaRPr lang="en-US" dirty="0" smtClean="0"/>
          </a:p>
        </p:txBody>
      </p:sp>
    </p:spTree>
    <p:extLst>
      <p:ext uri="{BB962C8B-B14F-4D97-AF65-F5344CB8AC3E}">
        <p14:creationId xmlns:p14="http://schemas.microsoft.com/office/powerpoint/2010/main" xmlns="" val="3507380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Physical and emotional abuse </a:t>
            </a:r>
            <a:endParaRPr lang="en-US" dirty="0"/>
          </a:p>
        </p:txBody>
      </p:sp>
      <p:sp>
        <p:nvSpPr>
          <p:cNvPr id="5" name="Subtitle 4"/>
          <p:cNvSpPr>
            <a:spLocks noGrp="1"/>
          </p:cNvSpPr>
          <p:nvPr>
            <p:ph type="subTitle" idx="1"/>
          </p:nvPr>
        </p:nvSpPr>
        <p:spPr/>
        <p:txBody>
          <a:bodyPr/>
          <a:lstStyle/>
          <a:p>
            <a:r>
              <a:rPr lang="en-US" dirty="0" smtClean="0"/>
              <a:t>By Teachers/Staff  and Parents </a:t>
            </a:r>
            <a:endParaRPr lang="en-US" dirty="0"/>
          </a:p>
        </p:txBody>
      </p:sp>
    </p:spTree>
    <p:extLst>
      <p:ext uri="{BB962C8B-B14F-4D97-AF65-F5344CB8AC3E}">
        <p14:creationId xmlns:p14="http://schemas.microsoft.com/office/powerpoint/2010/main" xmlns="" val="4193990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video 2- Fairness</a:t>
            </a:r>
            <a:r>
              <a:rPr lang="en-US" dirty="0"/>
              <a:t>- lack of it can lead to emotional abuse </a:t>
            </a:r>
            <a:br>
              <a:rPr lang="en-US" dirty="0"/>
            </a:br>
            <a:endParaRPr lang="en-US" dirty="0"/>
          </a:p>
        </p:txBody>
      </p:sp>
      <p:pic>
        <p:nvPicPr>
          <p:cNvPr id="6" name="video2- fairness and lack of it.mp4">
            <a:hlinkClick r:id="" action="ppaction://media"/>
          </p:cNvPr>
          <p:cNvPicPr>
            <a:picLocks noGrp="1" noRot="1" noChangeAspect="1"/>
          </p:cNvPicPr>
          <p:nvPr>
            <p:ph idx="1"/>
            <a:videoFile r:link="rId1"/>
          </p:nvPr>
        </p:nvPicPr>
        <p:blipFill>
          <a:blip r:embed="rId3" cstate="print"/>
          <a:stretch>
            <a:fillRect/>
          </a:stretch>
        </p:blipFill>
        <p:spPr>
          <a:xfrm>
            <a:off x="546100" y="1875631"/>
            <a:ext cx="9478436" cy="5331620"/>
          </a:xfrm>
          <a:prstGeom prst="rect">
            <a:avLst/>
          </a:prstGeom>
        </p:spPr>
      </p:pic>
    </p:spTree>
    <p:extLst>
      <p:ext uri="{BB962C8B-B14F-4D97-AF65-F5344CB8AC3E}">
        <p14:creationId xmlns:p14="http://schemas.microsoft.com/office/powerpoint/2010/main" xmlns="" val="195002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4.jpg"/>
          <p:cNvPicPr>
            <a:picLocks noChangeAspect="1"/>
          </p:cNvPicPr>
          <p:nvPr/>
        </p:nvPicPr>
        <p:blipFill>
          <a:blip r:embed="rId2" cstate="print"/>
          <a:stretch>
            <a:fillRect/>
          </a:stretch>
        </p:blipFill>
        <p:spPr>
          <a:xfrm>
            <a:off x="0" y="0"/>
            <a:ext cx="10693400" cy="7561263"/>
          </a:xfrm>
          <a:prstGeom prst="rect">
            <a:avLst/>
          </a:prstGeom>
        </p:spPr>
      </p:pic>
    </p:spTree>
    <p:extLst>
      <p:ext uri="{BB962C8B-B14F-4D97-AF65-F5344CB8AC3E}">
        <p14:creationId xmlns:p14="http://schemas.microsoft.com/office/powerpoint/2010/main" xmlns="" val="346486053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0693400" cy="75612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a:p>
        </p:txBody>
      </p:sp>
      <p:sp>
        <p:nvSpPr>
          <p:cNvPr id="11" name="Rounded Rectangle 10"/>
          <p:cNvSpPr/>
          <p:nvPr/>
        </p:nvSpPr>
        <p:spPr>
          <a:xfrm>
            <a:off x="378351" y="525553"/>
            <a:ext cx="9774504" cy="669491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sz="4100" b="1" dirty="0">
              <a:solidFill>
                <a:srgbClr val="FF0000"/>
              </a:solidFill>
            </a:endParaRPr>
          </a:p>
        </p:txBody>
      </p:sp>
      <p:sp>
        <p:nvSpPr>
          <p:cNvPr id="4" name="Rectangle 3"/>
          <p:cNvSpPr/>
          <p:nvPr/>
        </p:nvSpPr>
        <p:spPr>
          <a:xfrm>
            <a:off x="1336648" y="2677942"/>
            <a:ext cx="8103649" cy="70887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a:p>
        </p:txBody>
      </p:sp>
      <p:sp>
        <p:nvSpPr>
          <p:cNvPr id="5" name="Rectangle 4"/>
          <p:cNvSpPr/>
          <p:nvPr/>
        </p:nvSpPr>
        <p:spPr>
          <a:xfrm>
            <a:off x="384556" y="1398874"/>
            <a:ext cx="10123282" cy="4813628"/>
          </a:xfrm>
          <a:prstGeom prst="rect">
            <a:avLst/>
          </a:prstGeom>
        </p:spPr>
        <p:txBody>
          <a:bodyPr wrap="none" lIns="104139" tIns="52071" rIns="104139" bIns="52071">
            <a:spAutoFit/>
          </a:bodyPr>
          <a:lstStyle/>
          <a:p>
            <a:pPr marL="650952" indent="-650952">
              <a:spcAft>
                <a:spcPts val="2279"/>
              </a:spcAft>
              <a:buFont typeface="Arial"/>
              <a:buChar char="•"/>
            </a:pPr>
            <a:r>
              <a:rPr lang="en-IN" sz="4600" b="1" dirty="0"/>
              <a:t>Have a behaviour management policy</a:t>
            </a:r>
          </a:p>
          <a:p>
            <a:pPr marL="650952" indent="-650952">
              <a:spcAft>
                <a:spcPts val="2279"/>
              </a:spcAft>
              <a:buFont typeface="Arial"/>
              <a:buChar char="•"/>
            </a:pPr>
            <a:r>
              <a:rPr lang="en-IN" sz="4600" b="1" dirty="0"/>
              <a:t>Common for the entire school.</a:t>
            </a:r>
          </a:p>
          <a:p>
            <a:pPr marL="650952" indent="-650952">
              <a:spcAft>
                <a:spcPts val="2279"/>
              </a:spcAft>
              <a:buFont typeface="Arial"/>
              <a:buChar char="•"/>
            </a:pPr>
            <a:r>
              <a:rPr lang="en-IN" sz="4600" b="1" dirty="0"/>
              <a:t>Train staff regularly in the same. </a:t>
            </a:r>
          </a:p>
          <a:p>
            <a:pPr marL="650952" indent="-650952">
              <a:spcAft>
                <a:spcPts val="2279"/>
              </a:spcAft>
              <a:buFont typeface="Arial"/>
              <a:buChar char="•"/>
            </a:pPr>
            <a:r>
              <a:rPr lang="en-IN" sz="4600" b="1" dirty="0"/>
              <a:t>Make staff..all staff..sign the </a:t>
            </a:r>
          </a:p>
          <a:p>
            <a:pPr>
              <a:spcAft>
                <a:spcPts val="2279"/>
              </a:spcAft>
            </a:pPr>
            <a:r>
              <a:rPr lang="en-IN" sz="4600" b="1" dirty="0"/>
              <a:t>     Zero tolerance policy.</a:t>
            </a:r>
          </a:p>
        </p:txBody>
      </p:sp>
    </p:spTree>
    <p:extLst>
      <p:ext uri="{BB962C8B-B14F-4D97-AF65-F5344CB8AC3E}">
        <p14:creationId xmlns:p14="http://schemas.microsoft.com/office/powerpoint/2010/main" xmlns="" val="1385287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4700" y="1037438"/>
            <a:ext cx="9089390" cy="5410201"/>
          </a:xfrm>
        </p:spPr>
        <p:txBody>
          <a:bodyPr>
            <a:normAutofit/>
          </a:bodyPr>
          <a:lstStyle/>
          <a:p>
            <a:r>
              <a:rPr lang="en-US" b="1" dirty="0" smtClean="0">
                <a:solidFill>
                  <a:srgbClr val="C00000"/>
                </a:solidFill>
                <a:effectLst>
                  <a:outerShdw blurRad="38100" dist="38100" dir="2700000" algn="tl">
                    <a:srgbClr val="000000">
                      <a:alpha val="43137"/>
                    </a:srgbClr>
                  </a:outerShdw>
                </a:effectLst>
                <a:latin typeface="Lucida Bright" pitchFamily="18" charset="0"/>
              </a:rPr>
              <a:t>Understanding and dealing with child sexual abuse</a:t>
            </a:r>
            <a:br>
              <a:rPr lang="en-US" b="1" dirty="0" smtClean="0">
                <a:solidFill>
                  <a:srgbClr val="C00000"/>
                </a:solidFill>
                <a:effectLst>
                  <a:outerShdw blurRad="38100" dist="38100" dir="2700000" algn="tl">
                    <a:srgbClr val="000000">
                      <a:alpha val="43137"/>
                    </a:srgbClr>
                  </a:outerShdw>
                </a:effectLst>
                <a:latin typeface="Lucida Bright" pitchFamily="18" charset="0"/>
              </a:rPr>
            </a:br>
            <a:r>
              <a:rPr lang="en-US" b="1" dirty="0" smtClean="0">
                <a:solidFill>
                  <a:srgbClr val="C00000"/>
                </a:solidFill>
                <a:effectLst>
                  <a:outerShdw blurRad="38100" dist="38100" dir="2700000" algn="tl">
                    <a:srgbClr val="000000">
                      <a:alpha val="43137"/>
                    </a:srgbClr>
                  </a:outerShdw>
                </a:effectLst>
                <a:latin typeface="Lucida Bright" pitchFamily="18" charset="0"/>
              </a:rPr>
              <a:t>the sounds of silence </a:t>
            </a:r>
            <a:endParaRPr lang="en-US" b="1" dirty="0">
              <a:solidFill>
                <a:srgbClr val="C00000"/>
              </a:solidFill>
              <a:effectLst>
                <a:outerShdw blurRad="38100" dist="38100" dir="2700000" algn="tl">
                  <a:srgbClr val="000000">
                    <a:alpha val="43137"/>
                  </a:srgbClr>
                </a:outerShdw>
              </a:effectLst>
              <a:latin typeface="Lucida Bright" pitchFamily="18" charset="0"/>
            </a:endParaRPr>
          </a:p>
        </p:txBody>
      </p:sp>
    </p:spTree>
    <p:extLst>
      <p:ext uri="{BB962C8B-B14F-4D97-AF65-F5344CB8AC3E}">
        <p14:creationId xmlns:p14="http://schemas.microsoft.com/office/powerpoint/2010/main" xmlns="" val="24248422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46100" y="685803"/>
            <a:ext cx="9601200" cy="11430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546100" y="609602"/>
            <a:ext cx="9624060" cy="1260211"/>
          </a:xfrm>
          <a:noFill/>
          <a:ln w="38100" cmpd="sng">
            <a:noFill/>
            <a:prstDash val="solid"/>
          </a:ln>
        </p:spPr>
        <p:txBody>
          <a:bodyPr>
            <a:noAutofit/>
          </a:bodyPr>
          <a:lstStyle/>
          <a:p>
            <a:r>
              <a:rPr lang="en-US" sz="4000" b="1" dirty="0">
                <a:solidFill>
                  <a:srgbClr val="C00000"/>
                </a:solidFill>
                <a:effectLst>
                  <a:outerShdw blurRad="38100" dist="38100" dir="2700000" algn="tl">
                    <a:srgbClr val="000000">
                      <a:alpha val="43137"/>
                    </a:srgbClr>
                  </a:outerShdw>
                </a:effectLst>
                <a:latin typeface="Lucida Bright" pitchFamily="18" charset="0"/>
              </a:rPr>
              <a:t>Why call it sounds of silence?</a:t>
            </a:r>
          </a:p>
        </p:txBody>
      </p:sp>
      <p:sp>
        <p:nvSpPr>
          <p:cNvPr id="7" name="Rectangle 6"/>
          <p:cNvSpPr/>
          <p:nvPr/>
        </p:nvSpPr>
        <p:spPr>
          <a:xfrm>
            <a:off x="546100" y="2018392"/>
            <a:ext cx="10147300" cy="5909198"/>
          </a:xfrm>
          <a:prstGeom prst="rect">
            <a:avLst/>
          </a:prstGeom>
        </p:spPr>
        <p:txBody>
          <a:bodyPr wrap="square" lIns="91328" tIns="45665" rIns="91328" bIns="45665">
            <a:spAutoFit/>
          </a:bodyPr>
          <a:lstStyle/>
          <a:p>
            <a:pPr>
              <a:buFont typeface="Arial" pitchFamily="34" charset="0"/>
              <a:buChar char="•"/>
            </a:pPr>
            <a:r>
              <a:rPr lang="en-US" sz="3000" dirty="0">
                <a:solidFill>
                  <a:schemeClr val="bg1"/>
                </a:solidFill>
                <a:latin typeface="BrookeShappell10" pitchFamily="2" charset="0"/>
                <a:cs typeface="Khmer UI" pitchFamily="34" charset="0"/>
              </a:rPr>
              <a:t> </a:t>
            </a:r>
            <a:r>
              <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rPr>
              <a:t>Child sexual abuse  happens silently</a:t>
            </a:r>
          </a:p>
          <a:p>
            <a:pPr>
              <a:buFont typeface="Arial" pitchFamily="34" charset="0"/>
              <a:buChar char="•"/>
            </a:pPr>
            <a:endPar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endParaRPr>
          </a:p>
          <a:p>
            <a:pPr>
              <a:buFont typeface="Arial" pitchFamily="34" charset="0"/>
              <a:buChar char="•"/>
            </a:pPr>
            <a:r>
              <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rPr>
              <a:t>  Victims keep quiet about it, out of fear or lack of            knowledge that something wrong has been done to them</a:t>
            </a:r>
          </a:p>
          <a:p>
            <a:pPr>
              <a:buFont typeface="Arial" pitchFamily="34" charset="0"/>
              <a:buChar char="•"/>
            </a:pPr>
            <a:endPar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endParaRPr>
          </a:p>
          <a:p>
            <a:pPr>
              <a:buFont typeface="Arial" pitchFamily="34" charset="0"/>
              <a:buChar char="•"/>
            </a:pPr>
            <a:r>
              <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rPr>
              <a:t>  Parents of victims want to keep it silent</a:t>
            </a:r>
          </a:p>
          <a:p>
            <a:pPr>
              <a:buFont typeface="Arial" pitchFamily="34" charset="0"/>
              <a:buChar char="•"/>
            </a:pPr>
            <a:endPar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endParaRPr>
          </a:p>
          <a:p>
            <a:pPr>
              <a:buFont typeface="Arial" pitchFamily="34" charset="0"/>
              <a:buChar char="•"/>
            </a:pPr>
            <a:r>
              <a:rPr lang="en-US" sz="2900" b="1" dirty="0">
                <a:solidFill>
                  <a:schemeClr val="bg1"/>
                </a:solidFill>
                <a:effectLst>
                  <a:outerShdw blurRad="38100" dist="38100" dir="2700000" algn="tl">
                    <a:srgbClr val="000000">
                      <a:alpha val="43137"/>
                    </a:srgbClr>
                  </a:outerShdw>
                </a:effectLst>
                <a:latin typeface="Lucida Bright" pitchFamily="18" charset="0"/>
                <a:cs typeface="Khmer UI" pitchFamily="34" charset="0"/>
              </a:rPr>
              <a:t>  Too embarrassing for the school or community to discuss and so silence from there too</a:t>
            </a:r>
          </a:p>
          <a:p>
            <a:pPr>
              <a:buFont typeface="Arial" pitchFamily="34" charset="0"/>
              <a:buChar char="•"/>
            </a:pPr>
            <a:endParaRPr lang="en-US" sz="2900" b="1" dirty="0">
              <a:solidFill>
                <a:schemeClr val="bg1"/>
              </a:solidFill>
              <a:latin typeface="Lucida Bright" pitchFamily="18" charset="0"/>
              <a:cs typeface="Khmer UI" pitchFamily="34" charset="0"/>
            </a:endParaRPr>
          </a:p>
          <a:p>
            <a:endParaRPr lang="en-US" sz="2900" b="1" dirty="0">
              <a:solidFill>
                <a:schemeClr val="bg1"/>
              </a:solidFill>
              <a:latin typeface="Lucida Bright" pitchFamily="18" charset="0"/>
              <a:cs typeface="Khmer UI" pitchFamily="34" charset="0"/>
            </a:endParaRPr>
          </a:p>
          <a:p>
            <a:endParaRPr lang="en-US" sz="2900" b="1" dirty="0">
              <a:solidFill>
                <a:schemeClr val="bg1"/>
              </a:solidFill>
              <a:latin typeface="Lucida Bright" pitchFamily="18" charset="0"/>
              <a:cs typeface="Khmer UI" pitchFamily="34" charset="0"/>
            </a:endParaRPr>
          </a:p>
        </p:txBody>
      </p:sp>
      <p:sp>
        <p:nvSpPr>
          <p:cNvPr id="11" name="Rounded Rectangle 10"/>
          <p:cNvSpPr/>
          <p:nvPr/>
        </p:nvSpPr>
        <p:spPr>
          <a:xfrm>
            <a:off x="546100" y="1951831"/>
            <a:ext cx="7467600" cy="609600"/>
          </a:xfrm>
          <a:prstGeom prst="roundRect">
            <a:avLst/>
          </a:prstGeom>
          <a:noFill/>
          <a:ln w="190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2" name="Rounded Rectangle 11"/>
          <p:cNvSpPr/>
          <p:nvPr/>
        </p:nvSpPr>
        <p:spPr>
          <a:xfrm>
            <a:off x="546100" y="2895599"/>
            <a:ext cx="9601200" cy="1447800"/>
          </a:xfrm>
          <a:prstGeom prst="roundRect">
            <a:avLst/>
          </a:prstGeom>
          <a:noFill/>
          <a:ln w="190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3" name="Rounded Rectangle 12"/>
          <p:cNvSpPr/>
          <p:nvPr/>
        </p:nvSpPr>
        <p:spPr>
          <a:xfrm>
            <a:off x="546100" y="4571999"/>
            <a:ext cx="7696200" cy="609600"/>
          </a:xfrm>
          <a:prstGeom prst="roundRect">
            <a:avLst/>
          </a:prstGeom>
          <a:noFill/>
          <a:ln w="190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4" name="Rounded Rectangle 13"/>
          <p:cNvSpPr/>
          <p:nvPr/>
        </p:nvSpPr>
        <p:spPr>
          <a:xfrm>
            <a:off x="546103" y="5486399"/>
            <a:ext cx="9525000" cy="914400"/>
          </a:xfrm>
          <a:prstGeom prst="roundRect">
            <a:avLst/>
          </a:prstGeom>
          <a:noFill/>
          <a:ln w="190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extLst>
      <p:ext uri="{BB962C8B-B14F-4D97-AF65-F5344CB8AC3E}">
        <p14:creationId xmlns:p14="http://schemas.microsoft.com/office/powerpoint/2010/main" xmlns="" val="7805652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Callout 7"/>
          <p:cNvSpPr/>
          <p:nvPr/>
        </p:nvSpPr>
        <p:spPr>
          <a:xfrm flipH="1">
            <a:off x="622300" y="3018631"/>
            <a:ext cx="4419600" cy="1904999"/>
          </a:xfrm>
          <a:prstGeom prst="wedgeEllipseCallout">
            <a:avLst>
              <a:gd name="adj1" fmla="val -21111"/>
              <a:gd name="adj2" fmla="val 83333"/>
            </a:avLst>
          </a:prstGeom>
          <a:ln/>
        </p:spPr>
        <p:style>
          <a:lnRef idx="2">
            <a:schemeClr val="accent2"/>
          </a:lnRef>
          <a:fillRef idx="1">
            <a:schemeClr val="lt1"/>
          </a:fillRef>
          <a:effectRef idx="0">
            <a:schemeClr val="accent2"/>
          </a:effectRef>
          <a:fontRef idx="minor">
            <a:schemeClr val="dk1"/>
          </a:fontRef>
        </p:style>
        <p:txBody>
          <a:bodyPr lIns="91328" tIns="45665" rIns="91328" bIns="45665" rtlCol="0" anchor="ctr"/>
          <a:lstStyle/>
          <a:p>
            <a:pPr algn="ctr"/>
            <a:endParaRPr lang="en-IN" b="1">
              <a:ln w="18000">
                <a:solidFill>
                  <a:schemeClr val="bg1">
                    <a:lumMod val="95000"/>
                  </a:schemeClr>
                </a:solidFill>
                <a:prstDash val="solid"/>
                <a:miter lim="800000"/>
              </a:ln>
              <a:noFill/>
              <a:effectLst>
                <a:outerShdw blurRad="25500" dist="23000" dir="7020000" algn="tl">
                  <a:srgbClr val="000000">
                    <a:alpha val="50000"/>
                  </a:srgbClr>
                </a:outerShdw>
              </a:effectLst>
            </a:endParaRPr>
          </a:p>
        </p:txBody>
      </p:sp>
      <p:sp>
        <p:nvSpPr>
          <p:cNvPr id="9" name="Oval Callout 8"/>
          <p:cNvSpPr/>
          <p:nvPr/>
        </p:nvSpPr>
        <p:spPr>
          <a:xfrm flipH="1">
            <a:off x="5651499" y="3018631"/>
            <a:ext cx="4648200" cy="1904999"/>
          </a:xfrm>
          <a:prstGeom prst="wedgeEllipseCallout">
            <a:avLst>
              <a:gd name="adj1" fmla="val -21111"/>
              <a:gd name="adj2" fmla="val 83333"/>
            </a:avLst>
          </a:prstGeom>
          <a:ln/>
        </p:spPr>
        <p:style>
          <a:lnRef idx="2">
            <a:schemeClr val="accent2"/>
          </a:lnRef>
          <a:fillRef idx="1">
            <a:schemeClr val="lt1"/>
          </a:fillRef>
          <a:effectRef idx="0">
            <a:schemeClr val="accent2"/>
          </a:effectRef>
          <a:fontRef idx="minor">
            <a:schemeClr val="dk1"/>
          </a:fontRef>
        </p:style>
        <p:txBody>
          <a:bodyPr lIns="91328" tIns="45665" rIns="91328" bIns="45665" rtlCol="0" anchor="ctr"/>
          <a:lstStyle/>
          <a:p>
            <a:pPr>
              <a:defRPr/>
            </a:pPr>
            <a:r>
              <a:rPr lang="en-US" dirty="0">
                <a:solidFill>
                  <a:schemeClr val="tx1"/>
                </a:solidFill>
                <a:effectLst>
                  <a:outerShdw blurRad="38100" dist="38100" dir="2700000" algn="tl">
                    <a:srgbClr val="000000">
                      <a:alpha val="43137"/>
                    </a:srgbClr>
                  </a:outerShdw>
                </a:effectLst>
                <a:latin typeface="Lucida Bright" pitchFamily="18" charset="0"/>
              </a:rPr>
              <a:t>Because touch should never become trouble in any child’s life</a:t>
            </a:r>
            <a:endParaRPr lang="en-US" dirty="0" smtClean="0">
              <a:solidFill>
                <a:schemeClr val="tx1"/>
              </a:solidFill>
              <a:effectLst>
                <a:outerShdw blurRad="38100" dist="38100" dir="2700000" algn="tl">
                  <a:srgbClr val="000000">
                    <a:alpha val="43137"/>
                  </a:srgbClr>
                </a:outerShdw>
              </a:effectLst>
              <a:latin typeface="Lucida Bright" pitchFamily="18" charset="0"/>
            </a:endParaRPr>
          </a:p>
        </p:txBody>
      </p:sp>
      <p:sp>
        <p:nvSpPr>
          <p:cNvPr id="12" name="Rounded Rectangle 11"/>
          <p:cNvSpPr/>
          <p:nvPr/>
        </p:nvSpPr>
        <p:spPr>
          <a:xfrm>
            <a:off x="546102" y="504031"/>
            <a:ext cx="4572000" cy="14478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r>
              <a:rPr lang="en-IN" b="1" dirty="0" smtClean="0">
                <a:solidFill>
                  <a:srgbClr val="C00000"/>
                </a:solidFill>
                <a:latin typeface="Lucida Bright" pitchFamily="18" charset="0"/>
              </a:rPr>
              <a:t>But all this silence has suddenly started making sounds</a:t>
            </a:r>
            <a:endParaRPr lang="en-IN" b="1" dirty="0">
              <a:solidFill>
                <a:srgbClr val="C00000"/>
              </a:solidFill>
              <a:latin typeface="Lucida Bright" pitchFamily="18" charset="0"/>
            </a:endParaRPr>
          </a:p>
        </p:txBody>
      </p:sp>
      <p:sp>
        <p:nvSpPr>
          <p:cNvPr id="13" name="Rounded Rectangle 12"/>
          <p:cNvSpPr/>
          <p:nvPr/>
        </p:nvSpPr>
        <p:spPr>
          <a:xfrm>
            <a:off x="5651500" y="427833"/>
            <a:ext cx="4572000" cy="1600201"/>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r>
              <a:rPr lang="en-IN" b="1" dirty="0" smtClean="0">
                <a:solidFill>
                  <a:srgbClr val="C00000"/>
                </a:solidFill>
                <a:latin typeface="Lucida Bright" pitchFamily="18" charset="0"/>
              </a:rPr>
              <a:t>Its time to break the silence… and make a noise</a:t>
            </a:r>
            <a:endParaRPr lang="en-IN" b="1" dirty="0">
              <a:solidFill>
                <a:srgbClr val="C00000"/>
              </a:solidFill>
              <a:latin typeface="Lucida Bright" pitchFamily="18" charset="0"/>
            </a:endParaRPr>
          </a:p>
        </p:txBody>
      </p:sp>
      <p:sp>
        <p:nvSpPr>
          <p:cNvPr id="19" name="Rectangle 18"/>
          <p:cNvSpPr/>
          <p:nvPr/>
        </p:nvSpPr>
        <p:spPr>
          <a:xfrm>
            <a:off x="1003301" y="3323432"/>
            <a:ext cx="4038600" cy="1200329"/>
          </a:xfrm>
          <a:prstGeom prst="rect">
            <a:avLst/>
          </a:prstGeom>
        </p:spPr>
        <p:txBody>
          <a:bodyPr wrap="square" lIns="91328" tIns="45665" rIns="91328" bIns="45665">
            <a:spAutoFit/>
          </a:bodyPr>
          <a:lstStyle/>
          <a:p>
            <a:pPr>
              <a:defRPr/>
            </a:pPr>
            <a:r>
              <a:rPr lang="en-US" sz="1600" dirty="0">
                <a:effectLst>
                  <a:outerShdw blurRad="38100" dist="38100" dir="2700000" algn="tl">
                    <a:srgbClr val="000000">
                      <a:alpha val="43137"/>
                    </a:srgbClr>
                  </a:outerShdw>
                </a:effectLst>
                <a:latin typeface="Lucida Bright" pitchFamily="18" charset="0"/>
              </a:rPr>
              <a:t> </a:t>
            </a:r>
            <a:r>
              <a:rPr lang="en-US" sz="1800" dirty="0">
                <a:effectLst>
                  <a:outerShdw blurRad="38100" dist="38100" dir="2700000" algn="tl">
                    <a:srgbClr val="000000">
                      <a:alpha val="43137"/>
                    </a:srgbClr>
                  </a:outerShdw>
                </a:effectLst>
                <a:latin typeface="Lucida Bright" pitchFamily="18" charset="0"/>
              </a:rPr>
              <a:t>The sounds we hear now are of </a:t>
            </a:r>
          </a:p>
          <a:p>
            <a:pPr>
              <a:defRPr/>
            </a:pPr>
            <a:r>
              <a:rPr lang="en-US" sz="1800" dirty="0">
                <a:effectLst>
                  <a:outerShdw blurRad="38100" dist="38100" dir="2700000" algn="tl">
                    <a:srgbClr val="000000">
                      <a:alpha val="43137"/>
                    </a:srgbClr>
                  </a:outerShdw>
                </a:effectLst>
                <a:latin typeface="Lucida Bright" pitchFamily="18" charset="0"/>
              </a:rPr>
              <a:t>broken emotional development, social development and lasting impact on personality and health</a:t>
            </a:r>
            <a:endParaRPr lang="en-US" sz="1800" dirty="0"/>
          </a:p>
        </p:txBody>
      </p:sp>
      <p:sp>
        <p:nvSpPr>
          <p:cNvPr id="20" name="Content Placeholder 4"/>
          <p:cNvSpPr txBox="1">
            <a:spLocks/>
          </p:cNvSpPr>
          <p:nvPr/>
        </p:nvSpPr>
        <p:spPr>
          <a:xfrm>
            <a:off x="317499" y="351631"/>
            <a:ext cx="5029201" cy="6553200"/>
          </a:xfrm>
          <a:prstGeom prst="rect">
            <a:avLst/>
          </a:prstGeom>
          <a:ln w="19050" cmpd="thinThick">
            <a:solidFill>
              <a:schemeClr val="bg1"/>
            </a:solidFill>
            <a:prstDash val="solid"/>
          </a:ln>
          <a:effectLst>
            <a:outerShdw blurRad="50800" dist="50800" dir="5400000" algn="ctr" rotWithShape="0">
              <a:schemeClr val="tx1"/>
            </a:outerShdw>
          </a:effectLst>
          <a:scene3d>
            <a:camera prst="orthographicFront">
              <a:rot lat="0" lon="0" rev="0"/>
            </a:camera>
            <a:lightRig rig="threePt" dir="t"/>
          </a:scene3d>
          <a:sp3d/>
        </p:spPr>
        <p:txBody>
          <a:bodyPr vert="horz" lIns="104178" tIns="52089" rIns="104178" bIns="52089" rtlCol="0">
            <a:normAutofit/>
            <a:flatTx/>
          </a:bodyPr>
          <a:lstStyle/>
          <a:p>
            <a:pPr algn="ctr">
              <a:spcBef>
                <a:spcPct val="20000"/>
              </a:spcBef>
              <a:defRPr/>
            </a:pPr>
            <a:endParaRPr lang="en-US" sz="3000" dirty="0">
              <a:solidFill>
                <a:schemeClr val="bg1"/>
              </a:solidFill>
              <a:effectLst>
                <a:outerShdw blurRad="38100" dist="38100" dir="2700000" algn="tl">
                  <a:srgbClr val="000000">
                    <a:alpha val="43137"/>
                  </a:srgbClr>
                </a:outerShdw>
              </a:effectLst>
              <a:latin typeface="Lucida Bright" pitchFamily="18" charset="0"/>
            </a:endParaRPr>
          </a:p>
        </p:txBody>
      </p:sp>
      <p:sp>
        <p:nvSpPr>
          <p:cNvPr id="21" name="Content Placeholder 4"/>
          <p:cNvSpPr txBox="1">
            <a:spLocks/>
          </p:cNvSpPr>
          <p:nvPr/>
        </p:nvSpPr>
        <p:spPr>
          <a:xfrm>
            <a:off x="5575300" y="351631"/>
            <a:ext cx="4724400" cy="6553200"/>
          </a:xfrm>
          <a:prstGeom prst="rect">
            <a:avLst/>
          </a:prstGeom>
          <a:ln w="19050" cmpd="thinThick">
            <a:solidFill>
              <a:schemeClr val="bg1"/>
            </a:solidFill>
            <a:prstDash val="solid"/>
          </a:ln>
          <a:effectLst>
            <a:outerShdw blurRad="50800" dist="50800" dir="5400000" algn="ctr" rotWithShape="0">
              <a:schemeClr val="tx1"/>
            </a:outerShdw>
          </a:effectLst>
          <a:scene3d>
            <a:camera prst="orthographicFront">
              <a:rot lat="0" lon="0" rev="0"/>
            </a:camera>
            <a:lightRig rig="threePt" dir="t"/>
          </a:scene3d>
          <a:sp3d/>
        </p:spPr>
        <p:txBody>
          <a:bodyPr vert="horz" lIns="104178" tIns="52089" rIns="104178" bIns="52089" rtlCol="0">
            <a:normAutofit/>
            <a:flatTx/>
          </a:bodyPr>
          <a:lstStyle/>
          <a:p>
            <a:pPr algn="ctr">
              <a:spcBef>
                <a:spcPct val="20000"/>
              </a:spcBef>
              <a:defRPr/>
            </a:pPr>
            <a:endParaRPr lang="en-US" sz="3000" dirty="0">
              <a:solidFill>
                <a:schemeClr val="bg1"/>
              </a:solidFill>
              <a:effectLst>
                <a:outerShdw blurRad="38100" dist="38100" dir="2700000" algn="tl">
                  <a:srgbClr val="000000">
                    <a:alpha val="43137"/>
                  </a:srgbClr>
                </a:outerShdw>
              </a:effectLst>
              <a:latin typeface="Lucida Bright" pitchFamily="18" charset="0"/>
            </a:endParaRPr>
          </a:p>
        </p:txBody>
      </p:sp>
    </p:spTree>
    <p:extLst>
      <p:ext uri="{BB962C8B-B14F-4D97-AF65-F5344CB8AC3E}">
        <p14:creationId xmlns:p14="http://schemas.microsoft.com/office/powerpoint/2010/main" xmlns="" val="37219500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22300" y="427831"/>
            <a:ext cx="9601200" cy="10668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546100" y="580231"/>
            <a:ext cx="9624060" cy="1260211"/>
          </a:xfrm>
        </p:spPr>
        <p:txBody>
          <a:bodyPr>
            <a:noAutofit/>
          </a:bodyPr>
          <a:lstStyle/>
          <a:p>
            <a:r>
              <a:rPr lang="en-US" sz="2900" b="1" dirty="0">
                <a:solidFill>
                  <a:srgbClr val="C00000"/>
                </a:solidFill>
                <a:effectLst>
                  <a:outerShdw blurRad="38100" dist="38100" dir="2700000" algn="tl">
                    <a:srgbClr val="000000">
                      <a:alpha val="43137"/>
                    </a:srgbClr>
                  </a:outerShdw>
                </a:effectLst>
                <a:latin typeface="Lucida Bright" pitchFamily="18" charset="0"/>
              </a:rPr>
              <a:t>Highlights of the 'Protection of Children from Sexual Offences Act 2012':</a:t>
            </a:r>
            <a:r>
              <a:rPr lang="en-US" sz="3200" b="1" dirty="0">
                <a:solidFill>
                  <a:srgbClr val="C00000"/>
                </a:solidFill>
                <a:effectLst>
                  <a:outerShdw blurRad="38100" dist="38100" dir="2700000" algn="tl">
                    <a:srgbClr val="000000">
                      <a:alpha val="43137"/>
                    </a:srgbClr>
                  </a:outerShdw>
                </a:effectLst>
                <a:latin typeface="Lucida Bright" pitchFamily="18" charset="0"/>
              </a:rPr>
              <a:t/>
            </a:r>
            <a:br>
              <a:rPr lang="en-US" sz="3200" b="1" dirty="0">
                <a:solidFill>
                  <a:srgbClr val="C00000"/>
                </a:solidFill>
                <a:effectLst>
                  <a:outerShdw blurRad="38100" dist="38100" dir="2700000" algn="tl">
                    <a:srgbClr val="000000">
                      <a:alpha val="43137"/>
                    </a:srgbClr>
                  </a:outerShdw>
                </a:effectLst>
                <a:latin typeface="Lucida Bright" pitchFamily="18" charset="0"/>
              </a:rPr>
            </a:br>
            <a:endParaRPr lang="en-US" sz="3200" b="1" dirty="0">
              <a:solidFill>
                <a:srgbClr val="C00000"/>
              </a:solidFill>
              <a:effectLst>
                <a:outerShdw blurRad="38100" dist="38100" dir="2700000" algn="tl">
                  <a:srgbClr val="000000">
                    <a:alpha val="43137"/>
                  </a:srgbClr>
                </a:outerShdw>
              </a:effectLst>
              <a:latin typeface="Lucida Bright" pitchFamily="18" charset="0"/>
            </a:endParaRPr>
          </a:p>
        </p:txBody>
      </p:sp>
      <p:sp>
        <p:nvSpPr>
          <p:cNvPr id="3" name="Content Placeholder 2"/>
          <p:cNvSpPr>
            <a:spLocks noGrp="1"/>
          </p:cNvSpPr>
          <p:nvPr>
            <p:ph idx="1"/>
          </p:nvPr>
        </p:nvSpPr>
        <p:spPr>
          <a:xfrm>
            <a:off x="622304" y="1748719"/>
            <a:ext cx="9547860" cy="5460912"/>
          </a:xfrm>
        </p:spPr>
        <p:txBody>
          <a:bodyPr>
            <a:normAutofit fontScale="62500" lnSpcReduction="20000"/>
          </a:bodyPr>
          <a:lstStyle/>
          <a:p>
            <a:pPr lvl="0" algn="just">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The Act defines a child as any person below the age of 18 years and provides protection from the offences of sexual assault, sexual harassment and pornography. </a:t>
            </a:r>
          </a:p>
          <a:p>
            <a:pPr lvl="0" algn="just">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This is the first time that an Act has listed aspects of touch as well as non touch </a:t>
            </a:r>
            <a:r>
              <a:rPr lang="en-US" dirty="0" err="1" smtClean="0">
                <a:solidFill>
                  <a:schemeClr val="bg1"/>
                </a:solidFill>
                <a:effectLst>
                  <a:outerShdw blurRad="38100" dist="38100" dir="2700000" algn="tl">
                    <a:srgbClr val="000000">
                      <a:alpha val="43137"/>
                    </a:srgbClr>
                  </a:outerShdw>
                </a:effectLst>
                <a:latin typeface="Lucida Bright" pitchFamily="18" charset="0"/>
              </a:rPr>
              <a:t>behaviour</a:t>
            </a:r>
            <a:r>
              <a:rPr lang="en-US" dirty="0" smtClean="0">
                <a:solidFill>
                  <a:schemeClr val="bg1"/>
                </a:solidFill>
                <a:effectLst>
                  <a:outerShdw blurRad="38100" dist="38100" dir="2700000" algn="tl">
                    <a:srgbClr val="000000">
                      <a:alpha val="43137"/>
                    </a:srgbClr>
                  </a:outerShdw>
                </a:effectLst>
                <a:latin typeface="Lucida Bright" pitchFamily="18" charset="0"/>
              </a:rPr>
              <a:t> (</a:t>
            </a:r>
            <a:r>
              <a:rPr lang="en-US" dirty="0" err="1" smtClean="0">
                <a:solidFill>
                  <a:schemeClr val="bg1"/>
                </a:solidFill>
                <a:effectLst>
                  <a:outerShdw blurRad="38100" dist="38100" dir="2700000" algn="tl">
                    <a:srgbClr val="000000">
                      <a:alpha val="43137"/>
                    </a:srgbClr>
                  </a:outerShdw>
                </a:effectLst>
                <a:latin typeface="Lucida Bright" pitchFamily="18" charset="0"/>
              </a:rPr>
              <a:t>eg</a:t>
            </a:r>
            <a:r>
              <a:rPr lang="en-US" dirty="0" smtClean="0">
                <a:solidFill>
                  <a:schemeClr val="bg1"/>
                </a:solidFill>
                <a:effectLst>
                  <a:outerShdw blurRad="38100" dist="38100" dir="2700000" algn="tl">
                    <a:srgbClr val="000000">
                      <a:alpha val="43137"/>
                    </a:srgbClr>
                  </a:outerShdw>
                </a:effectLst>
                <a:latin typeface="Lucida Bright" pitchFamily="18" charset="0"/>
              </a:rPr>
              <a:t>: photographing a child in a obscene manner) under the ambit of sexual offences.</a:t>
            </a:r>
          </a:p>
          <a:p>
            <a:pPr lvl="0" algn="just">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The Act incorporates child friendly procedures for reporting, recording of evidence, investigation and trial of offences</a:t>
            </a:r>
          </a:p>
          <a:p>
            <a:pPr lvl="0" algn="just">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The attempt to commit an offence under the Act has also been made liable for punishment for </a:t>
            </a:r>
            <a:r>
              <a:rPr lang="en-US" dirty="0" err="1" smtClean="0">
                <a:solidFill>
                  <a:schemeClr val="bg1"/>
                </a:solidFill>
                <a:effectLst>
                  <a:outerShdw blurRad="38100" dist="38100" dir="2700000" algn="tl">
                    <a:srgbClr val="000000">
                      <a:alpha val="43137"/>
                    </a:srgbClr>
                  </a:outerShdw>
                </a:effectLst>
                <a:latin typeface="Lucida Bright" pitchFamily="18" charset="0"/>
              </a:rPr>
              <a:t>upto</a:t>
            </a:r>
            <a:r>
              <a:rPr lang="en-US" dirty="0" smtClean="0">
                <a:solidFill>
                  <a:schemeClr val="bg1"/>
                </a:solidFill>
                <a:effectLst>
                  <a:outerShdw blurRad="38100" dist="38100" dir="2700000" algn="tl">
                    <a:srgbClr val="000000">
                      <a:alpha val="43137"/>
                    </a:srgbClr>
                  </a:outerShdw>
                </a:effectLst>
                <a:latin typeface="Lucida Bright" pitchFamily="18" charset="0"/>
              </a:rPr>
              <a:t> half the punishment prescribed for the commission of the offence.</a:t>
            </a:r>
          </a:p>
          <a:p>
            <a:pPr lvl="0" algn="just">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The Act also provides for punishment for abetment of the offence, which is the same as for the commission of the offence. This would cover trafficking of children for sexual purposes.</a:t>
            </a:r>
          </a:p>
          <a:p>
            <a:pPr lvl="0" algn="just">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The media has been barred from disclosing the identity of the child without the permission of the Special Court.</a:t>
            </a:r>
          </a:p>
          <a:p>
            <a:pPr algn="just">
              <a:buSzPct val="125000"/>
            </a:pPr>
            <a:endParaRPr lang="en-US" dirty="0">
              <a:solidFill>
                <a:schemeClr val="bg1"/>
              </a:solidFill>
              <a:effectLst>
                <a:outerShdw blurRad="38100" dist="38100" dir="2700000" algn="tl">
                  <a:srgbClr val="000000">
                    <a:alpha val="43137"/>
                  </a:srgbClr>
                </a:outerShdw>
              </a:effectLst>
              <a:latin typeface="Lucida Bright" pitchFamily="18" charset="0"/>
            </a:endParaRPr>
          </a:p>
        </p:txBody>
      </p:sp>
      <p:sp>
        <p:nvSpPr>
          <p:cNvPr id="5" name="Rectangle 4"/>
          <p:cNvSpPr/>
          <p:nvPr/>
        </p:nvSpPr>
        <p:spPr>
          <a:xfrm>
            <a:off x="622300" y="1672519"/>
            <a:ext cx="9601200" cy="9906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6" name="Rectangle 5"/>
          <p:cNvSpPr/>
          <p:nvPr/>
        </p:nvSpPr>
        <p:spPr>
          <a:xfrm>
            <a:off x="622300" y="2663123"/>
            <a:ext cx="9601200" cy="9144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7" name="Rectangle 6"/>
          <p:cNvSpPr/>
          <p:nvPr/>
        </p:nvSpPr>
        <p:spPr>
          <a:xfrm>
            <a:off x="622300" y="3577519"/>
            <a:ext cx="9601200" cy="6096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8" name="Rectangle 7"/>
          <p:cNvSpPr/>
          <p:nvPr/>
        </p:nvSpPr>
        <p:spPr>
          <a:xfrm>
            <a:off x="622300" y="4187120"/>
            <a:ext cx="9601200" cy="9144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9" name="Rectangle 8"/>
          <p:cNvSpPr/>
          <p:nvPr/>
        </p:nvSpPr>
        <p:spPr>
          <a:xfrm>
            <a:off x="622300" y="5101519"/>
            <a:ext cx="9601200" cy="12192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10" name="Rectangle 9"/>
          <p:cNvSpPr/>
          <p:nvPr/>
        </p:nvSpPr>
        <p:spPr>
          <a:xfrm>
            <a:off x="622300" y="6320719"/>
            <a:ext cx="9601200" cy="6858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p:cNvSpPr/>
          <p:nvPr/>
        </p:nvSpPr>
        <p:spPr>
          <a:xfrm>
            <a:off x="1612900" y="1113636"/>
            <a:ext cx="7315200" cy="1904999"/>
          </a:xfrm>
          <a:prstGeom prst="wedgeRoundRectCallout">
            <a:avLst>
              <a:gd name="adj1" fmla="val -20161"/>
              <a:gd name="adj2" fmla="val 89643"/>
              <a:gd name="adj3" fmla="val 16667"/>
            </a:avLst>
          </a:prstGeom>
          <a:gradFill>
            <a:gsLst>
              <a:gs pos="1000">
                <a:srgbClr val="FFEFD1"/>
              </a:gs>
              <a:gs pos="64999">
                <a:srgbClr val="F0EBD5"/>
              </a:gs>
              <a:gs pos="100000">
                <a:srgbClr val="D1C39F"/>
              </a:gs>
            </a:gsLst>
            <a:lin ang="5400000" scaled="0"/>
          </a:gradFill>
          <a:ln>
            <a:no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1841500" y="1342234"/>
            <a:ext cx="6858000" cy="1524000"/>
          </a:xfrm>
          <a:noFill/>
        </p:spPr>
        <p:txBody>
          <a:bodyPr>
            <a:normAutofit fontScale="90000"/>
          </a:bodyPr>
          <a:lstStyle/>
          <a:p>
            <a:r>
              <a:rPr lang="en-US" b="1" dirty="0" smtClean="0">
                <a:solidFill>
                  <a:srgbClr val="C00000"/>
                </a:solidFill>
                <a:effectLst>
                  <a:outerShdw blurRad="38100" dist="38100" dir="2700000" algn="tl">
                    <a:srgbClr val="000000">
                      <a:alpha val="43137"/>
                    </a:srgbClr>
                  </a:outerShdw>
                </a:effectLst>
                <a:latin typeface="Lucida Bright" pitchFamily="18" charset="0"/>
              </a:rPr>
              <a:t>Please keep a detailed copy of- </a:t>
            </a:r>
            <a:endParaRPr lang="en-US" b="1" dirty="0">
              <a:solidFill>
                <a:srgbClr val="C00000"/>
              </a:solidFill>
              <a:effectLst>
                <a:outerShdw blurRad="38100" dist="38100" dir="2700000" algn="tl">
                  <a:srgbClr val="000000">
                    <a:alpha val="43137"/>
                  </a:srgbClr>
                </a:outerShdw>
              </a:effectLst>
              <a:latin typeface="Lucida Bright" pitchFamily="18" charset="0"/>
            </a:endParaRPr>
          </a:p>
        </p:txBody>
      </p:sp>
      <p:sp>
        <p:nvSpPr>
          <p:cNvPr id="3" name="Content Placeholder 2"/>
          <p:cNvSpPr>
            <a:spLocks noGrp="1"/>
          </p:cNvSpPr>
          <p:nvPr>
            <p:ph idx="1"/>
          </p:nvPr>
        </p:nvSpPr>
        <p:spPr>
          <a:xfrm>
            <a:off x="774700" y="3018631"/>
            <a:ext cx="9624060" cy="2209800"/>
          </a:xfrm>
        </p:spPr>
        <p:txBody>
          <a:bodyPr>
            <a:normAutofit fontScale="92500" lnSpcReduction="10000"/>
          </a:bodyPr>
          <a:lstStyle/>
          <a:p>
            <a:pPr>
              <a:buNone/>
            </a:pPr>
            <a:endParaRPr lang="en-US" dirty="0" smtClean="0"/>
          </a:p>
          <a:p>
            <a:pPr>
              <a:buNone/>
            </a:pPr>
            <a:endParaRPr lang="en-US" dirty="0" smtClean="0">
              <a:solidFill>
                <a:schemeClr val="bg1"/>
              </a:solidFill>
              <a:effectLst>
                <a:outerShdw blurRad="38100" dist="38100" dir="2700000" algn="tl">
                  <a:srgbClr val="000000">
                    <a:alpha val="43137"/>
                  </a:srgbClr>
                </a:outerShdw>
              </a:effectLst>
              <a:latin typeface="Lucida Bright" pitchFamily="18" charset="0"/>
            </a:endParaRPr>
          </a:p>
          <a:p>
            <a:pPr>
              <a:buSzPct val="125000"/>
            </a:pPr>
            <a:r>
              <a:rPr lang="en-US" dirty="0" smtClean="0">
                <a:solidFill>
                  <a:schemeClr val="bg1"/>
                </a:solidFill>
                <a:effectLst>
                  <a:outerShdw blurRad="38100" dist="38100" dir="2700000" algn="tl">
                    <a:srgbClr val="000000">
                      <a:alpha val="43137"/>
                    </a:srgbClr>
                  </a:outerShdw>
                </a:effectLst>
                <a:latin typeface="Lucida Bright" pitchFamily="18" charset="0"/>
              </a:rPr>
              <a:t>THE PROTECTION OF CHILDREN FROM SEXUAL OFFENSES ACT 2012</a:t>
            </a:r>
            <a:endParaRPr lang="en-US" dirty="0">
              <a:solidFill>
                <a:schemeClr val="bg1"/>
              </a:solidFill>
              <a:effectLst>
                <a:outerShdw blurRad="38100" dist="38100" dir="2700000" algn="tl">
                  <a:srgbClr val="000000">
                    <a:alpha val="43137"/>
                  </a:srgbClr>
                </a:outerShdw>
              </a:effectLst>
              <a:latin typeface="Lucida Bright" pitchFamily="18" charset="0"/>
            </a:endParaRPr>
          </a:p>
        </p:txBody>
      </p:sp>
      <p:sp>
        <p:nvSpPr>
          <p:cNvPr id="6" name="Rectangle 5"/>
          <p:cNvSpPr/>
          <p:nvPr/>
        </p:nvSpPr>
        <p:spPr>
          <a:xfrm>
            <a:off x="774700" y="4009236"/>
            <a:ext cx="8991600" cy="13716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283" y="-8752"/>
            <a:ext cx="10711966" cy="7578767"/>
          </a:xfrm>
          <a:prstGeom prst="rect">
            <a:avLst/>
          </a:prstGeom>
          <a:noFill/>
          <a:ln w="9525">
            <a:noFill/>
            <a:miter lim="800000"/>
            <a:headEnd/>
            <a:tailEnd/>
          </a:ln>
          <a:effectLst/>
        </p:spPr>
      </p:pic>
    </p:spTree>
    <p:extLst>
      <p:ext uri="{BB962C8B-B14F-4D97-AF65-F5344CB8AC3E}">
        <p14:creationId xmlns:p14="http://schemas.microsoft.com/office/powerpoint/2010/main" xmlns="" val="11048258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46100" y="351631"/>
            <a:ext cx="9601200" cy="9906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546100" y="199231"/>
            <a:ext cx="9624060" cy="1260211"/>
          </a:xfrm>
        </p:spPr>
        <p:txBody>
          <a:bodyPr>
            <a:normAutofit/>
          </a:bodyPr>
          <a:lstStyle/>
          <a:p>
            <a:r>
              <a:rPr lang="en-US" sz="3500" b="1" dirty="0">
                <a:solidFill>
                  <a:srgbClr val="C00000"/>
                </a:solidFill>
                <a:effectLst>
                  <a:outerShdw blurRad="38100" dist="38100" dir="2700000" algn="tl">
                    <a:srgbClr val="000000">
                      <a:alpha val="43137"/>
                    </a:srgbClr>
                  </a:outerShdw>
                </a:effectLst>
                <a:latin typeface="Lucida Bright" pitchFamily="18" charset="0"/>
              </a:rPr>
              <a:t>FOR MEDIA- BE AWARE OF YOUR RIGHTS</a:t>
            </a:r>
          </a:p>
        </p:txBody>
      </p:sp>
      <p:sp>
        <p:nvSpPr>
          <p:cNvPr id="4" name="Content Placeholder 3"/>
          <p:cNvSpPr>
            <a:spLocks noGrp="1"/>
          </p:cNvSpPr>
          <p:nvPr>
            <p:ph idx="1"/>
          </p:nvPr>
        </p:nvSpPr>
        <p:spPr>
          <a:xfrm>
            <a:off x="546100" y="1494631"/>
            <a:ext cx="9624060" cy="5460912"/>
          </a:xfrm>
        </p:spPr>
        <p:txBody>
          <a:bodyPr>
            <a:noAutofit/>
          </a:bodyPr>
          <a:lstStyle/>
          <a:p>
            <a:pPr>
              <a:spcBef>
                <a:spcPts val="0"/>
              </a:spcBef>
              <a:buSzPct val="125000"/>
            </a:pPr>
            <a:r>
              <a:rPr lang="en-US" sz="2900" b="1" u="sng" dirty="0">
                <a:solidFill>
                  <a:srgbClr val="FFFF00"/>
                </a:solidFill>
                <a:effectLst>
                  <a:outerShdw blurRad="38100" dist="38100" dir="2700000" algn="tl">
                    <a:srgbClr val="000000">
                      <a:alpha val="43137"/>
                    </a:srgbClr>
                  </a:outerShdw>
                </a:effectLst>
              </a:rPr>
              <a:t>CHAPTER V-23-1</a:t>
            </a:r>
          </a:p>
          <a:p>
            <a:pPr algn="just">
              <a:spcBef>
                <a:spcPts val="0"/>
              </a:spcBef>
              <a:buSzPct val="125000"/>
            </a:pPr>
            <a:r>
              <a:rPr lang="en-US" sz="2900" dirty="0">
                <a:solidFill>
                  <a:schemeClr val="bg1"/>
                </a:solidFill>
                <a:effectLst>
                  <a:outerShdw blurRad="38100" dist="38100" dir="2700000" algn="tl">
                    <a:srgbClr val="000000">
                      <a:alpha val="43137"/>
                    </a:srgbClr>
                  </a:outerShdw>
                </a:effectLst>
              </a:rPr>
              <a:t>No reports in any media shall disclose, the identity of a child including his name, address, photograph, family details, school, </a:t>
            </a:r>
            <a:r>
              <a:rPr lang="en-US" sz="2900" dirty="0" err="1">
                <a:solidFill>
                  <a:schemeClr val="bg1"/>
                </a:solidFill>
                <a:effectLst>
                  <a:outerShdw blurRad="38100" dist="38100" dir="2700000" algn="tl">
                    <a:srgbClr val="000000">
                      <a:alpha val="43137"/>
                    </a:srgbClr>
                  </a:outerShdw>
                </a:effectLst>
              </a:rPr>
              <a:t>neighbourhood</a:t>
            </a:r>
            <a:r>
              <a:rPr lang="en-US" sz="2900" dirty="0">
                <a:solidFill>
                  <a:schemeClr val="bg1"/>
                </a:solidFill>
                <a:effectLst>
                  <a:outerShdw blurRad="38100" dist="38100" dir="2700000" algn="tl">
                    <a:srgbClr val="000000">
                      <a:alpha val="43137"/>
                    </a:srgbClr>
                  </a:outerShdw>
                </a:effectLst>
              </a:rPr>
              <a:t> or any other particulars which may lead to disclosure of identity of the child.</a:t>
            </a:r>
          </a:p>
          <a:p>
            <a:pPr algn="just">
              <a:spcBef>
                <a:spcPts val="0"/>
              </a:spcBef>
              <a:buSzPct val="125000"/>
            </a:pPr>
            <a:r>
              <a:rPr lang="en-US" sz="2900" dirty="0">
                <a:solidFill>
                  <a:schemeClr val="bg1"/>
                </a:solidFill>
                <a:effectLst>
                  <a:outerShdw blurRad="38100" dist="38100" dir="2700000" algn="tl">
                    <a:srgbClr val="000000">
                      <a:alpha val="43137"/>
                    </a:srgbClr>
                  </a:outerShdw>
                </a:effectLst>
              </a:rPr>
              <a:t>The publisher or owner of the media or studio or photographic facilities shall be jointly and severally liable for the acts and commissions of his employee.</a:t>
            </a:r>
          </a:p>
          <a:p>
            <a:pPr algn="just">
              <a:spcBef>
                <a:spcPts val="0"/>
              </a:spcBef>
              <a:buSzPct val="125000"/>
            </a:pPr>
            <a:r>
              <a:rPr lang="en-US" sz="2900" dirty="0">
                <a:solidFill>
                  <a:schemeClr val="bg1"/>
                </a:solidFill>
                <a:effectLst>
                  <a:outerShdw blurRad="38100" dist="38100" dir="2700000" algn="tl">
                    <a:srgbClr val="000000">
                      <a:alpha val="43137"/>
                    </a:srgbClr>
                  </a:outerShdw>
                </a:effectLst>
              </a:rPr>
              <a:t>Any person who contravenes the provisions of sub-section(1) or sub-section (2) shall be liable to be punished with imprisonment of either description for a period which shall not be less than six months but which may extend to one year or with fine or with both.</a:t>
            </a:r>
          </a:p>
          <a:p>
            <a:pPr>
              <a:spcBef>
                <a:spcPts val="0"/>
              </a:spcBef>
              <a:buSzPct val="125000"/>
            </a:pPr>
            <a:endParaRPr lang="en-US" sz="2900"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546104" y="2028031"/>
            <a:ext cx="9677400" cy="16764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7" name="Rectangle 6"/>
          <p:cNvSpPr/>
          <p:nvPr/>
        </p:nvSpPr>
        <p:spPr>
          <a:xfrm>
            <a:off x="546104" y="1494631"/>
            <a:ext cx="9677400" cy="5334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8" name="Rectangle 7"/>
          <p:cNvSpPr/>
          <p:nvPr/>
        </p:nvSpPr>
        <p:spPr>
          <a:xfrm>
            <a:off x="546104" y="3704432"/>
            <a:ext cx="9677400" cy="12954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9" name="Rectangle 8"/>
          <p:cNvSpPr/>
          <p:nvPr/>
        </p:nvSpPr>
        <p:spPr>
          <a:xfrm>
            <a:off x="546104" y="4999831"/>
            <a:ext cx="9677400" cy="21336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46100" y="275431"/>
            <a:ext cx="9601200" cy="9906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774701" y="199231"/>
            <a:ext cx="9144000" cy="1260211"/>
          </a:xfrm>
        </p:spPr>
        <p:txBody>
          <a:bodyPr>
            <a:normAutofit/>
          </a:bodyPr>
          <a:lstStyle/>
          <a:p>
            <a:r>
              <a:rPr lang="en-US" sz="3000" b="1" dirty="0">
                <a:solidFill>
                  <a:srgbClr val="C00000"/>
                </a:solidFill>
                <a:effectLst>
                  <a:outerShdw blurRad="38100" dist="38100" dir="2700000" algn="tl">
                    <a:srgbClr val="000000">
                      <a:alpha val="43137"/>
                    </a:srgbClr>
                  </a:outerShdw>
                </a:effectLst>
                <a:latin typeface="Lucida Bright" pitchFamily="18" charset="0"/>
              </a:rPr>
              <a:t>SOME DO’S AND DON’T IN CHILD SEXUAL </a:t>
            </a:r>
            <a:br>
              <a:rPr lang="en-US" sz="3000" b="1" dirty="0">
                <a:solidFill>
                  <a:srgbClr val="C00000"/>
                </a:solidFill>
                <a:effectLst>
                  <a:outerShdw blurRad="38100" dist="38100" dir="2700000" algn="tl">
                    <a:srgbClr val="000000">
                      <a:alpha val="43137"/>
                    </a:srgbClr>
                  </a:outerShdw>
                </a:effectLst>
                <a:latin typeface="Lucida Bright" pitchFamily="18" charset="0"/>
              </a:rPr>
            </a:br>
            <a:r>
              <a:rPr lang="en-US" sz="3000" b="1" dirty="0">
                <a:solidFill>
                  <a:srgbClr val="C00000"/>
                </a:solidFill>
                <a:effectLst>
                  <a:outerShdw blurRad="38100" dist="38100" dir="2700000" algn="tl">
                    <a:srgbClr val="000000">
                      <a:alpha val="43137"/>
                    </a:srgbClr>
                  </a:outerShdw>
                </a:effectLst>
                <a:latin typeface="Lucida Bright" pitchFamily="18" charset="0"/>
              </a:rPr>
              <a:t>ABUSE CASES</a:t>
            </a:r>
          </a:p>
        </p:txBody>
      </p:sp>
      <p:sp>
        <p:nvSpPr>
          <p:cNvPr id="3" name="Content Placeholder 2"/>
          <p:cNvSpPr>
            <a:spLocks noGrp="1"/>
          </p:cNvSpPr>
          <p:nvPr>
            <p:ph idx="1"/>
          </p:nvPr>
        </p:nvSpPr>
        <p:spPr>
          <a:xfrm>
            <a:off x="546100" y="1418439"/>
            <a:ext cx="9624060" cy="5714999"/>
          </a:xfrm>
          <a:noFill/>
          <a:ln w="15240" cmpd="sng">
            <a:solidFill>
              <a:schemeClr val="bg1"/>
            </a:solidFill>
            <a:miter lim="800000"/>
          </a:ln>
        </p:spPr>
        <p:txBody>
          <a:bodyPr>
            <a:noAutofit/>
          </a:bodyPr>
          <a:lstStyle/>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ALWAYS KEEP ANOTHER STAFF WITH YOU IN ALL MEETINGS</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DOCUMENT OR RECORD ALL MEETINGS WITH PARENTS AND CHILDREN</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ALWAYS REASSURE THE PARENT BY SAYING – WE ARE WITH YOU AND WE WANT TO ENSURE THAT THE RIGHT CULPRIT IS PUNISHED.</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BRIEF THE PARENT ABOUT THE SCENARIO AND STEPS THAT WILL HAPPEN WHEN A POLICE COMPLAINT IS FILED, MANY A TIMES PARENTS FEEL THAT THE CASE BECAME PUBLIC AND YOU SHOULD HAVE WARNED US ABOUT GOING TO THE POLICE, GENTLY HANDLE THIS.</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TAKE THE PARENTS PERSMISSION AND CALL A MEETING AND INFORM PARENTS THAT AN INCIDENT HAS HAPPENED WITHOUT TAKING NAMES AND THAT THE SCHOOL IS TAKING IT SERIOUSLY.  </a:t>
            </a:r>
          </a:p>
          <a:p>
            <a:pPr marL="0" indent="0" algn="just">
              <a:spcBef>
                <a:spcPts val="300"/>
              </a:spcBef>
              <a:buSzPct val="125000"/>
              <a:buNone/>
            </a:pPr>
            <a:endParaRPr lang="en-US" sz="1900" dirty="0">
              <a:solidFill>
                <a:schemeClr val="bg1"/>
              </a:solidFill>
              <a:effectLst>
                <a:outerShdw blurRad="38100" dist="38100" dir="2700000" algn="tl">
                  <a:srgbClr val="000000">
                    <a:alpha val="43137"/>
                  </a:srgbClr>
                </a:outerShdw>
              </a:effectLst>
            </a:endParaRP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ALL INFORMATION TO GO TO MEDIA IN WRITING </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IMMEDIATELY CALL A MEETING OF THE CONCERNED DEPARTMENT STAFF AND APPRAISE THEM ABOUT THE SITUATION AND INSTRUCT THEM TO BE VIGILANT AND DISCREET.</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GIVE ONLY AS MUCH INFORMATION AS NEEDED</a:t>
            </a:r>
          </a:p>
          <a:p>
            <a:pPr algn="just">
              <a:spcBef>
                <a:spcPts val="300"/>
              </a:spcBef>
              <a:buSzPct val="125000"/>
            </a:pPr>
            <a:r>
              <a:rPr lang="en-US" sz="1900" dirty="0">
                <a:solidFill>
                  <a:schemeClr val="bg1"/>
                </a:solidFill>
                <a:effectLst>
                  <a:outerShdw blurRad="38100" dist="38100" dir="2700000" algn="tl">
                    <a:srgbClr val="000000">
                      <a:alpha val="43137"/>
                    </a:srgbClr>
                  </a:outerShdw>
                </a:effectLst>
              </a:rPr>
              <a:t>ALWAYS HAVE PROPER DOCUMENTATION OF ALL MEETINGS ETC</a:t>
            </a:r>
          </a:p>
          <a:p>
            <a:pPr marL="0" indent="0" algn="just">
              <a:spcBef>
                <a:spcPts val="300"/>
              </a:spcBef>
              <a:buSzPct val="125000"/>
              <a:buNone/>
            </a:pPr>
            <a:endParaRPr lang="en-US" sz="1900" dirty="0">
              <a:solidFill>
                <a:schemeClr val="bg1"/>
              </a:solidFill>
              <a:effectLst>
                <a:outerShdw blurRad="38100" dist="38100" dir="2700000" algn="tl">
                  <a:srgbClr val="000000">
                    <a:alpha val="43137"/>
                  </a:srgbClr>
                </a:outerShdw>
              </a:effectLst>
            </a:endParaRPr>
          </a:p>
          <a:p>
            <a:pPr algn="just">
              <a:spcBef>
                <a:spcPts val="300"/>
              </a:spcBef>
              <a:buSzPct val="125000"/>
            </a:pPr>
            <a:endParaRPr lang="en-US" sz="1900" dirty="0">
              <a:solidFill>
                <a:schemeClr val="bg1"/>
              </a:solidFill>
              <a:effectLst>
                <a:outerShdw blurRad="38100" dist="38100" dir="2700000" algn="tl">
                  <a:srgbClr val="000000">
                    <a:alpha val="43137"/>
                  </a:srgbClr>
                </a:outerShdw>
              </a:effectLst>
            </a:endParaRPr>
          </a:p>
        </p:txBody>
      </p:sp>
      <p:cxnSp>
        <p:nvCxnSpPr>
          <p:cNvPr id="5" name="Straight Connector 4"/>
          <p:cNvCxnSpPr/>
          <p:nvPr/>
        </p:nvCxnSpPr>
        <p:spPr>
          <a:xfrm>
            <a:off x="546100" y="1799430"/>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46100" y="21042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46100" y="27138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46100" y="36282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46100" y="45426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46100" y="48474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46100" y="54570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46100" y="60666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46100" y="64476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46100" y="6752432"/>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22300" y="275431"/>
            <a:ext cx="9601200" cy="9906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469900" y="123034"/>
            <a:ext cx="9624060" cy="1260211"/>
          </a:xfrm>
        </p:spPr>
        <p:txBody>
          <a:bodyPr>
            <a:normAutofit/>
          </a:bodyPr>
          <a:lstStyle/>
          <a:p>
            <a:r>
              <a:rPr lang="en-US" sz="3200" b="1" dirty="0">
                <a:solidFill>
                  <a:srgbClr val="C00000"/>
                </a:solidFill>
                <a:effectLst>
                  <a:outerShdw blurRad="38100" dist="38100" dir="2700000" algn="tl">
                    <a:srgbClr val="000000">
                      <a:alpha val="43137"/>
                    </a:srgbClr>
                  </a:outerShdw>
                </a:effectLst>
                <a:latin typeface="Lucida Bright" pitchFamily="18" charset="0"/>
              </a:rPr>
              <a:t>SOME DO’S AND DON’T IN CHILD SEXUAL ABUSE CASES</a:t>
            </a:r>
          </a:p>
        </p:txBody>
      </p:sp>
      <p:sp>
        <p:nvSpPr>
          <p:cNvPr id="3" name="Content Placeholder 2"/>
          <p:cNvSpPr>
            <a:spLocks noGrp="1"/>
          </p:cNvSpPr>
          <p:nvPr>
            <p:ph idx="1"/>
          </p:nvPr>
        </p:nvSpPr>
        <p:spPr>
          <a:xfrm>
            <a:off x="622300" y="1418431"/>
            <a:ext cx="9624060" cy="5638800"/>
          </a:xfrm>
          <a:ln w="15240" cmpd="sng">
            <a:solidFill>
              <a:schemeClr val="bg1"/>
            </a:solidFill>
            <a:miter lim="800000"/>
          </a:ln>
        </p:spPr>
        <p:txBody>
          <a:bodyPr>
            <a:noAutofit/>
          </a:bodyPr>
          <a:lstStyle/>
          <a:p>
            <a:pPr algn="just">
              <a:buSzPct val="125000"/>
            </a:pPr>
            <a:r>
              <a:rPr lang="en-US" sz="2600" dirty="0">
                <a:solidFill>
                  <a:schemeClr val="bg1"/>
                </a:solidFill>
                <a:effectLst>
                  <a:outerShdw blurRad="38100" dist="38100" dir="2700000" algn="tl">
                    <a:srgbClr val="000000">
                      <a:alpha val="43137"/>
                    </a:srgbClr>
                  </a:outerShdw>
                </a:effectLst>
              </a:rPr>
              <a:t>NEVER TAKE THE SIDE OF THE CULPRIT EVEN IF IT IS YOUR STAFF </a:t>
            </a:r>
          </a:p>
          <a:p>
            <a:pPr algn="just">
              <a:buSzPct val="125000"/>
            </a:pPr>
            <a:r>
              <a:rPr lang="en-US" sz="2600" dirty="0">
                <a:solidFill>
                  <a:schemeClr val="bg1"/>
                </a:solidFill>
                <a:effectLst>
                  <a:outerShdw blurRad="38100" dist="38100" dir="2700000" algn="tl">
                    <a:srgbClr val="000000">
                      <a:alpha val="43137"/>
                    </a:srgbClr>
                  </a:outerShdw>
                </a:effectLst>
              </a:rPr>
              <a:t>NEVER SAY THINGS LIKE- HE IS AN OLD STAFF, I KNOW HIM WELL, OR HE HAS DAUGHTERS HOW CAN HE DO SOEMTHING LIKE THIS- ALL THIS AMOUNTS TO ABBETMENT AS PER THE  SEXUAL OFFENCES ACT</a:t>
            </a:r>
          </a:p>
          <a:p>
            <a:pPr algn="just">
              <a:buSzPct val="125000"/>
            </a:pPr>
            <a:r>
              <a:rPr lang="en-US" sz="2600" dirty="0">
                <a:solidFill>
                  <a:schemeClr val="bg1"/>
                </a:solidFill>
                <a:effectLst>
                  <a:outerShdw blurRad="38100" dist="38100" dir="2700000" algn="tl">
                    <a:srgbClr val="000000">
                      <a:alpha val="43137"/>
                    </a:srgbClr>
                  </a:outerShdw>
                </a:effectLst>
              </a:rPr>
              <a:t>TRY TO KEEP IT CONFIDENTIAL BUT IF OTHER PARENTS  COME TO KNOW THEN DO NOT HIDE </a:t>
            </a:r>
          </a:p>
          <a:p>
            <a:pPr algn="just">
              <a:buSzPct val="125000"/>
            </a:pPr>
            <a:r>
              <a:rPr lang="en-US" sz="2600" dirty="0">
                <a:solidFill>
                  <a:schemeClr val="bg1"/>
                </a:solidFill>
                <a:effectLst>
                  <a:outerShdw blurRad="38100" dist="38100" dir="2700000" algn="tl">
                    <a:srgbClr val="000000">
                      <a:alpha val="43137"/>
                    </a:srgbClr>
                  </a:outerShdw>
                </a:effectLst>
              </a:rPr>
              <a:t>NEVER HIDE FROM OTHER PARENTS, IT WILL ONLY CREATE MORE SPECULATION AND GOSSIP.</a:t>
            </a:r>
          </a:p>
          <a:p>
            <a:pPr algn="just">
              <a:buSzPct val="125000"/>
            </a:pPr>
            <a:r>
              <a:rPr lang="en-US" sz="2600" dirty="0">
                <a:solidFill>
                  <a:schemeClr val="bg1"/>
                </a:solidFill>
                <a:effectLst>
                  <a:outerShdw blurRad="38100" dist="38100" dir="2700000" algn="tl">
                    <a:srgbClr val="000000">
                      <a:alpha val="43137"/>
                    </a:srgbClr>
                  </a:outerShdw>
                </a:effectLst>
              </a:rPr>
              <a:t>DO NOT GIVE ANY VERBAL INFORMATION TO MEDIA</a:t>
            </a:r>
          </a:p>
          <a:p>
            <a:pPr algn="just">
              <a:buSzPct val="125000"/>
            </a:pPr>
            <a:r>
              <a:rPr lang="en-US" sz="2600" dirty="0">
                <a:solidFill>
                  <a:schemeClr val="bg1"/>
                </a:solidFill>
                <a:effectLst>
                  <a:outerShdw blurRad="38100" dist="38100" dir="2700000" algn="tl">
                    <a:srgbClr val="000000">
                      <a:alpha val="43137"/>
                    </a:srgbClr>
                  </a:outerShdw>
                </a:effectLst>
              </a:rPr>
              <a:t>MEDIA IS NOT SUPPOSED TO GIVE ANY DETAILS INCULDING SCHOOL NAME SO IF MEDIA CALLS QUOTE TO THEM THE CLAUSE FROM THE ACT (CHAPTER V-23-1)</a:t>
            </a:r>
          </a:p>
          <a:p>
            <a:pPr algn="just">
              <a:buSzPct val="125000"/>
            </a:pPr>
            <a:endParaRPr lang="en-US" sz="2600" dirty="0">
              <a:solidFill>
                <a:schemeClr val="bg1"/>
              </a:solidFill>
              <a:effectLst>
                <a:outerShdw blurRad="38100" dist="38100" dir="2700000" algn="tl">
                  <a:srgbClr val="000000">
                    <a:alpha val="43137"/>
                  </a:srgbClr>
                </a:outerShdw>
              </a:effectLst>
            </a:endParaRPr>
          </a:p>
          <a:p>
            <a:pPr algn="just">
              <a:buSzPct val="125000"/>
            </a:pPr>
            <a:endParaRPr lang="en-US" sz="2600" dirty="0">
              <a:solidFill>
                <a:schemeClr val="bg1"/>
              </a:solidFill>
              <a:effectLst>
                <a:outerShdw blurRad="38100" dist="38100" dir="2700000" algn="tl">
                  <a:srgbClr val="000000">
                    <a:alpha val="43137"/>
                  </a:srgbClr>
                </a:outerShdw>
              </a:effectLst>
            </a:endParaRPr>
          </a:p>
          <a:p>
            <a:pPr algn="just">
              <a:buSzPct val="125000"/>
            </a:pPr>
            <a:endParaRPr lang="en-US" sz="2600" dirty="0">
              <a:solidFill>
                <a:schemeClr val="bg1"/>
              </a:solidFill>
              <a:effectLst>
                <a:outerShdw blurRad="38100" dist="38100" dir="2700000" algn="tl">
                  <a:srgbClr val="000000">
                    <a:alpha val="43137"/>
                  </a:srgbClr>
                </a:outerShdw>
              </a:effectLst>
            </a:endParaRPr>
          </a:p>
        </p:txBody>
      </p:sp>
      <p:cxnSp>
        <p:nvCxnSpPr>
          <p:cNvPr id="5" name="Straight Connector 4"/>
          <p:cNvCxnSpPr/>
          <p:nvPr/>
        </p:nvCxnSpPr>
        <p:spPr>
          <a:xfrm>
            <a:off x="622300" y="1874043"/>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622300" y="3552030"/>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22300" y="44664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22300" y="5304630"/>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22300" y="5761831"/>
            <a:ext cx="9601200" cy="1588"/>
          </a:xfrm>
          <a:prstGeom prst="line">
            <a:avLst/>
          </a:prstGeom>
          <a:ln cmpd="sng">
            <a:solidFill>
              <a:schemeClr val="bg1"/>
            </a:solidFill>
            <a:miter lim="800000"/>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22300" y="275431"/>
            <a:ext cx="9601200" cy="10668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469900" y="199231"/>
            <a:ext cx="9624060" cy="1260211"/>
          </a:xfrm>
        </p:spPr>
        <p:txBody>
          <a:bodyPr>
            <a:normAutofit/>
          </a:bodyPr>
          <a:lstStyle/>
          <a:p>
            <a:r>
              <a:rPr lang="en-US" sz="3200" b="1" dirty="0">
                <a:solidFill>
                  <a:srgbClr val="C00000"/>
                </a:solidFill>
                <a:effectLst>
                  <a:outerShdw blurRad="38100" dist="38100" dir="2700000" algn="tl">
                    <a:srgbClr val="000000">
                      <a:alpha val="43137"/>
                    </a:srgbClr>
                  </a:outerShdw>
                </a:effectLst>
                <a:latin typeface="Lucida Bright" pitchFamily="18" charset="0"/>
              </a:rPr>
              <a:t>IF A PARENT SAYS WHY ARE YOU CONDUCTING INQUIRY-</a:t>
            </a:r>
          </a:p>
        </p:txBody>
      </p:sp>
      <p:sp>
        <p:nvSpPr>
          <p:cNvPr id="4" name="Content Placeholder 3"/>
          <p:cNvSpPr>
            <a:spLocks noGrp="1"/>
          </p:cNvSpPr>
          <p:nvPr>
            <p:ph idx="1"/>
          </p:nvPr>
        </p:nvSpPr>
        <p:spPr>
          <a:xfrm>
            <a:off x="546100" y="1570831"/>
            <a:ext cx="9624060" cy="5334000"/>
          </a:xfrm>
        </p:spPr>
        <p:txBody>
          <a:bodyPr>
            <a:noAutofit/>
          </a:bodyPr>
          <a:lstStyle/>
          <a:p>
            <a:pPr algn="just">
              <a:spcBef>
                <a:spcPts val="600"/>
              </a:spcBef>
              <a:buSzPct val="125000"/>
            </a:pPr>
            <a:r>
              <a:rPr lang="en-US" sz="2500" b="1" u="sng" dirty="0">
                <a:solidFill>
                  <a:srgbClr val="FFFF00"/>
                </a:solidFill>
                <a:effectLst>
                  <a:outerShdw blurRad="38100" dist="38100" dir="2700000" algn="tl">
                    <a:srgbClr val="000000">
                      <a:alpha val="43137"/>
                    </a:srgbClr>
                  </a:outerShdw>
                </a:effectLst>
                <a:latin typeface="Lucida Bright" pitchFamily="18" charset="0"/>
              </a:rPr>
              <a:t>THE LAW IS NOW VERY STRICT ABOUT FALSE REPORTS, SO EXPLAIN TO THE PARENT THAT YOU WANT TO BE SURE OF ALL FACTS. GIVEN BELOW IS THE RULE ACCORDING TO LAW-</a:t>
            </a:r>
          </a:p>
          <a:p>
            <a:pPr algn="just">
              <a:spcBef>
                <a:spcPts val="600"/>
              </a:spcBef>
              <a:buSzPct val="125000"/>
            </a:pPr>
            <a:r>
              <a:rPr lang="en-US" sz="2500" dirty="0">
                <a:solidFill>
                  <a:schemeClr val="bg1"/>
                </a:solidFill>
                <a:effectLst>
                  <a:outerShdw blurRad="38100" dist="38100" dir="2700000" algn="tl">
                    <a:srgbClr val="000000">
                      <a:alpha val="43137"/>
                    </a:srgbClr>
                  </a:outerShdw>
                </a:effectLst>
                <a:latin typeface="Lucida Bright" pitchFamily="18" charset="0"/>
              </a:rPr>
              <a:t>Where a false complaint has been made or false information has been provided by a child, no punishment shall be imposed on such child.</a:t>
            </a:r>
          </a:p>
          <a:p>
            <a:pPr algn="just">
              <a:spcBef>
                <a:spcPts val="600"/>
              </a:spcBef>
              <a:buSzPct val="125000"/>
            </a:pPr>
            <a:r>
              <a:rPr lang="en-US" sz="2500" dirty="0">
                <a:solidFill>
                  <a:schemeClr val="bg1"/>
                </a:solidFill>
                <a:effectLst>
                  <a:outerShdw blurRad="38100" dist="38100" dir="2700000" algn="tl">
                    <a:srgbClr val="000000">
                      <a:alpha val="43137"/>
                    </a:srgbClr>
                  </a:outerShdw>
                </a:effectLst>
                <a:latin typeface="Lucida Bright" pitchFamily="18" charset="0"/>
              </a:rPr>
              <a:t>Whoever, not being a child, makes a false complaint or provides false information against a child, knowing it to be false, thereby victimizing such child in any of the offences under this Act, shall be punished with imprisonment which may extend to one year or with fine or with both. </a:t>
            </a:r>
          </a:p>
          <a:p>
            <a:pPr algn="just">
              <a:spcBef>
                <a:spcPts val="600"/>
              </a:spcBef>
              <a:buSzPct val="125000"/>
            </a:pPr>
            <a:endParaRPr lang="en-US" sz="2500" dirty="0">
              <a:solidFill>
                <a:schemeClr val="bg1"/>
              </a:solidFill>
              <a:effectLst>
                <a:outerShdw blurRad="38100" dist="38100" dir="2700000" algn="tl">
                  <a:srgbClr val="000000">
                    <a:alpha val="43137"/>
                  </a:srgbClr>
                </a:outerShdw>
              </a:effectLst>
              <a:latin typeface="Lucida Bright" pitchFamily="18" charset="0"/>
            </a:endParaRPr>
          </a:p>
        </p:txBody>
      </p:sp>
      <p:sp>
        <p:nvSpPr>
          <p:cNvPr id="6" name="Rectangle 5"/>
          <p:cNvSpPr/>
          <p:nvPr/>
        </p:nvSpPr>
        <p:spPr>
          <a:xfrm>
            <a:off x="546104" y="4466431"/>
            <a:ext cx="9677400" cy="23622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7" name="Rectangle 6"/>
          <p:cNvSpPr/>
          <p:nvPr/>
        </p:nvSpPr>
        <p:spPr>
          <a:xfrm>
            <a:off x="546104" y="1570831"/>
            <a:ext cx="9677400" cy="16764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8" name="Rectangle 7"/>
          <p:cNvSpPr/>
          <p:nvPr/>
        </p:nvSpPr>
        <p:spPr>
          <a:xfrm>
            <a:off x="546104" y="3247231"/>
            <a:ext cx="9677400" cy="1219200"/>
          </a:xfrm>
          <a:prstGeom prst="rect">
            <a:avLst/>
          </a:prstGeom>
          <a:no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sz="4400" dirty="0" smtClean="0"/>
              <a:t>video 3-Mom </a:t>
            </a:r>
            <a:r>
              <a:rPr lang="en-US" sz="4400" dirty="0"/>
              <a:t>teaches kid about safety- don’t drill safety rules, make it interactive </a:t>
            </a:r>
            <a:br>
              <a:rPr lang="en-US" sz="4400" dirty="0"/>
            </a:br>
            <a:endParaRPr lang="en-US" sz="4400" dirty="0"/>
          </a:p>
        </p:txBody>
      </p:sp>
      <p:pic>
        <p:nvPicPr>
          <p:cNvPr id="2" name=" video 3- make it interesting .mp4">
            <a:hlinkClick r:id="" action="ppaction://media"/>
          </p:cNvPr>
          <p:cNvPicPr>
            <a:picLocks noGrp="1" noChangeAspect="1"/>
          </p:cNvPicPr>
          <p:nvPr>
            <p:ph idx="1"/>
            <a:videoFile r:link="rId1"/>
            <p:extLst>
              <p:ext uri="{DAA4B4D4-6D71-4841-9C94-3DE7FCFB9230}">
                <p14:media xmlns:p14="http://schemas.microsoft.com/office/powerpoint/2010/main" xmlns="" r:link="rId4"/>
              </p:ext>
            </p:extLst>
          </p:nvPr>
        </p:nvPicPr>
        <p:blipFill>
          <a:blip r:embed="rId5" cstate="print"/>
          <a:stretch>
            <a:fillRect/>
          </a:stretch>
        </p:blipFill>
        <p:spPr>
          <a:xfrm>
            <a:off x="2851150" y="1763713"/>
            <a:ext cx="4991100" cy="4991100"/>
          </a:xfrm>
        </p:spPr>
      </p:pic>
      <p:pic>
        <p:nvPicPr>
          <p:cNvPr id="4" name="video 3- make it interesting .mp4">
            <a:hlinkClick r:id="" action="ppaction://media"/>
          </p:cNvPr>
          <p:cNvPicPr>
            <a:picLocks noRot="1" noChangeAspect="1"/>
          </p:cNvPicPr>
          <p:nvPr>
            <a:videoFile r:link="rId2"/>
          </p:nvPr>
        </p:nvPicPr>
        <p:blipFill>
          <a:blip r:embed="rId6" cstate="print"/>
          <a:stretch>
            <a:fillRect/>
          </a:stretch>
        </p:blipFill>
        <p:spPr>
          <a:xfrm>
            <a:off x="927100" y="1876425"/>
            <a:ext cx="8458200" cy="5180806"/>
          </a:xfrm>
          <a:prstGeom prst="rect">
            <a:avLst/>
          </a:prstGeom>
        </p:spPr>
      </p:pic>
    </p:spTree>
    <p:extLst>
      <p:ext uri="{BB962C8B-B14F-4D97-AF65-F5344CB8AC3E}">
        <p14:creationId xmlns:p14="http://schemas.microsoft.com/office/powerpoint/2010/main" xmlns="" val="132397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5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video fullScrn="1">
              <p:cMediaNode>
                <p:cTn id="13" fill="hold" display="0">
                  <p:stCondLst>
                    <p:cond delay="indefinite"/>
                  </p:stCondLst>
                  <p:endCondLst>
                    <p:cond evt="onNext" delay="0">
                      <p:tgtEl>
                        <p:sldTgt/>
                      </p:tgtEl>
                    </p:cond>
                    <p:cond evt="onPrev" delay="0">
                      <p:tgtEl>
                        <p:sldTgt/>
                      </p:tgtEl>
                    </p:cond>
                  </p:endCondLst>
                </p:cTn>
                <p:tgtEl>
                  <p:spTgt spid="4"/>
                </p:tgtEl>
              </p:cMediaNode>
            </p:video>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689104" y="885030"/>
            <a:ext cx="6858000" cy="2971800"/>
          </a:xfrm>
        </p:spPr>
        <p:txBody>
          <a:bodyPr>
            <a:noAutofit/>
          </a:bodyPr>
          <a:lstStyle/>
          <a:p>
            <a:r>
              <a:rPr lang="en-US" sz="4000" b="1" dirty="0">
                <a:solidFill>
                  <a:srgbClr val="FFFF00"/>
                </a:solidFill>
                <a:effectLst>
                  <a:outerShdw blurRad="38100" dist="38100" dir="2700000" algn="tl">
                    <a:srgbClr val="000000">
                      <a:alpha val="43137"/>
                    </a:srgbClr>
                  </a:outerShdw>
                </a:effectLst>
                <a:latin typeface="Lucida Bright" pitchFamily="18" charset="0"/>
              </a:rPr>
              <a:t>WHAT HAS PODAR DONE TO EDUCATE KIDS AND PARENTS ABOUT CHILD SEXUAL ABUSE</a:t>
            </a:r>
          </a:p>
        </p:txBody>
      </p:sp>
      <p:sp>
        <p:nvSpPr>
          <p:cNvPr id="5" name="Subtitle 4"/>
          <p:cNvSpPr>
            <a:spLocks noGrp="1"/>
          </p:cNvSpPr>
          <p:nvPr>
            <p:ph type="subTitle" idx="1"/>
          </p:nvPr>
        </p:nvSpPr>
        <p:spPr>
          <a:xfrm>
            <a:off x="1612900" y="4999831"/>
            <a:ext cx="8001000" cy="685800"/>
          </a:xfrm>
          <a:ln w="25400">
            <a:solidFill>
              <a:srgbClr val="FFFF00"/>
            </a:solidFill>
            <a:miter lim="800000"/>
          </a:ln>
        </p:spPr>
        <p:txBody>
          <a:bodyPr/>
          <a:lstStyle/>
          <a:p>
            <a:r>
              <a:rPr lang="en-US" b="1" dirty="0" smtClean="0">
                <a:solidFill>
                  <a:schemeClr val="bg1"/>
                </a:solidFill>
                <a:effectLst>
                  <a:outerShdw blurRad="38100" dist="38100" dir="2700000" algn="tl">
                    <a:srgbClr val="000000">
                      <a:alpha val="43137"/>
                    </a:srgbClr>
                  </a:outerShdw>
                </a:effectLst>
                <a:latin typeface="Lucida Bright" pitchFamily="18" charset="0"/>
              </a:rPr>
              <a:t>SOME IMPORTANT INITIATIVES</a:t>
            </a:r>
            <a:endParaRPr lang="en-US" b="1" dirty="0">
              <a:solidFill>
                <a:schemeClr val="bg1"/>
              </a:solidFill>
              <a:effectLst>
                <a:outerShdw blurRad="38100" dist="38100" dir="2700000" algn="tl">
                  <a:srgbClr val="000000">
                    <a:alpha val="43137"/>
                  </a:srgbClr>
                </a:outerShdw>
              </a:effectLst>
              <a:latin typeface="Lucida Bright" pitchFamily="18" charset="0"/>
            </a:endParaRPr>
          </a:p>
        </p:txBody>
      </p:sp>
      <p:sp>
        <p:nvSpPr>
          <p:cNvPr id="6" name="Rounded Rectangular Callout 5"/>
          <p:cNvSpPr/>
          <p:nvPr/>
        </p:nvSpPr>
        <p:spPr>
          <a:xfrm rot="21600000">
            <a:off x="1460501" y="732630"/>
            <a:ext cx="7315200" cy="3048000"/>
          </a:xfrm>
          <a:prstGeom prst="wedgeRoundRectCallout">
            <a:avLst>
              <a:gd name="adj1" fmla="val -13373"/>
              <a:gd name="adj2" fmla="val 86706"/>
              <a:gd name="adj3" fmla="val 16667"/>
            </a:avLst>
          </a:prstGeom>
          <a:no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46109" y="351631"/>
            <a:ext cx="9677219" cy="11430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sp>
        <p:nvSpPr>
          <p:cNvPr id="7" name="Rectangle 6"/>
          <p:cNvSpPr/>
          <p:nvPr/>
        </p:nvSpPr>
        <p:spPr>
          <a:xfrm>
            <a:off x="546103" y="1723230"/>
            <a:ext cx="4191000" cy="5105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dirty="0"/>
          </a:p>
        </p:txBody>
      </p:sp>
      <p:sp>
        <p:nvSpPr>
          <p:cNvPr id="2" name="Title 1"/>
          <p:cNvSpPr>
            <a:spLocks noGrp="1"/>
          </p:cNvSpPr>
          <p:nvPr>
            <p:ph type="title"/>
          </p:nvPr>
        </p:nvSpPr>
        <p:spPr>
          <a:xfrm>
            <a:off x="469903" y="275431"/>
            <a:ext cx="9700260" cy="1260211"/>
          </a:xfrm>
        </p:spPr>
        <p:txBody>
          <a:bodyPr>
            <a:noAutofit/>
          </a:bodyPr>
          <a:lstStyle/>
          <a:p>
            <a:r>
              <a:rPr lang="en-US" sz="3000" dirty="0">
                <a:solidFill>
                  <a:srgbClr val="FFFF00"/>
                </a:solidFill>
              </a:rPr>
              <a:t> </a:t>
            </a:r>
            <a:r>
              <a:rPr lang="en-US" sz="3200" b="1" dirty="0">
                <a:solidFill>
                  <a:srgbClr val="C00000"/>
                </a:solidFill>
                <a:effectLst>
                  <a:outerShdw blurRad="38100" dist="38100" dir="2700000" algn="tl">
                    <a:srgbClr val="000000">
                      <a:alpha val="43137"/>
                    </a:srgbClr>
                  </a:outerShdw>
                </a:effectLst>
                <a:latin typeface="Lucida Bright" pitchFamily="18" charset="0"/>
              </a:rPr>
              <a:t>Teaching children about GOOD TOUCH - BAD TOUCH through posters and power points</a:t>
            </a:r>
          </a:p>
        </p:txBody>
      </p:sp>
      <p:pic>
        <p:nvPicPr>
          <p:cNvPr id="24578" name="Picture 2" descr="C:\data\documents\main documents 2011\our projects\good touch bad touch\GOOD TOUCH BAD TOUCH POSTER\GOOD TOUCH BAD TOUCH BIG POSTER.jpg"/>
          <p:cNvPicPr>
            <a:picLocks noGrp="1" noChangeAspect="1" noChangeArrowheads="1"/>
          </p:cNvPicPr>
          <p:nvPr>
            <p:ph sz="half" idx="1"/>
          </p:nvPr>
        </p:nvPicPr>
        <p:blipFill>
          <a:blip r:embed="rId2" cstate="print"/>
          <a:stretch>
            <a:fillRect/>
          </a:stretch>
        </p:blipFill>
        <p:spPr bwMode="auto">
          <a:xfrm>
            <a:off x="640327" y="1799440"/>
            <a:ext cx="4020573" cy="4952999"/>
          </a:xfrm>
          <a:prstGeom prst="rect">
            <a:avLst/>
          </a:prstGeom>
          <a:noFill/>
        </p:spPr>
      </p:pic>
      <p:sp>
        <p:nvSpPr>
          <p:cNvPr id="9" name="Rounded Rectangle 8"/>
          <p:cNvSpPr/>
          <p:nvPr/>
        </p:nvSpPr>
        <p:spPr>
          <a:xfrm>
            <a:off x="469901" y="275431"/>
            <a:ext cx="9829800" cy="1295400"/>
          </a:xfrm>
          <a:prstGeom prst="roundRect">
            <a:avLst/>
          </a:prstGeom>
          <a:noFill/>
          <a:ln w="25400">
            <a:noFill/>
            <a:prstDash val="lgDash"/>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r>
              <a:rPr lang="en-US" dirty="0" smtClean="0"/>
              <a:t> </a:t>
            </a:r>
            <a:endParaRPr lang="en-IN" dirty="0"/>
          </a:p>
        </p:txBody>
      </p:sp>
      <p:sp>
        <p:nvSpPr>
          <p:cNvPr id="10" name="Rectangle 9"/>
          <p:cNvSpPr/>
          <p:nvPr/>
        </p:nvSpPr>
        <p:spPr>
          <a:xfrm>
            <a:off x="5041720" y="1647035"/>
            <a:ext cx="5105400" cy="525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pic>
        <p:nvPicPr>
          <p:cNvPr id="5" name="Picture 5" descr="C:\Users\ADMIN\Documents\New folder\IMG_0314.JPG"/>
          <p:cNvPicPr>
            <a:picLocks noGrp="1" noChangeAspect="1" noChangeArrowheads="1"/>
          </p:cNvPicPr>
          <p:nvPr>
            <p:ph sz="half" idx="2"/>
          </p:nvPr>
        </p:nvPicPr>
        <p:blipFill>
          <a:blip r:embed="rId3" cstate="print"/>
          <a:stretch>
            <a:fillRect/>
          </a:stretch>
        </p:blipFill>
        <p:spPr bwMode="auto">
          <a:xfrm>
            <a:off x="5283231" y="1848309"/>
            <a:ext cx="4722918" cy="4872814"/>
          </a:xfrm>
          <a:prstGeom prst="rect">
            <a:avLst/>
          </a:prstGeom>
          <a:solidFill>
            <a:srgbClr val="FFFFFF">
              <a:shade val="85000"/>
            </a:srgbClr>
          </a:solidFill>
          <a:ln w="88900" cap="sq">
            <a:solidFill>
              <a:srgbClr val="C00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546109" y="351631"/>
            <a:ext cx="9677219" cy="11430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sp>
        <p:nvSpPr>
          <p:cNvPr id="5" name="Title 4"/>
          <p:cNvSpPr>
            <a:spLocks noGrp="1"/>
          </p:cNvSpPr>
          <p:nvPr>
            <p:ph type="title"/>
          </p:nvPr>
        </p:nvSpPr>
        <p:spPr>
          <a:xfrm>
            <a:off x="599440" y="302802"/>
            <a:ext cx="9624060" cy="1260211"/>
          </a:xfrm>
        </p:spPr>
        <p:txBody>
          <a:bodyPr>
            <a:normAutofit/>
          </a:bodyPr>
          <a:lstStyle/>
          <a:p>
            <a:r>
              <a:rPr lang="en-US" sz="4000" b="1" dirty="0">
                <a:solidFill>
                  <a:srgbClr val="C00000"/>
                </a:solidFill>
                <a:effectLst>
                  <a:outerShdw blurRad="38100" dist="38100" dir="2700000" algn="tl">
                    <a:srgbClr val="000000">
                      <a:alpha val="43137"/>
                    </a:srgbClr>
                  </a:outerShdw>
                </a:effectLst>
                <a:latin typeface="Lucida Bright" pitchFamily="18" charset="0"/>
              </a:rPr>
              <a:t>Reaching out to the community </a:t>
            </a:r>
          </a:p>
        </p:txBody>
      </p:sp>
      <p:sp>
        <p:nvSpPr>
          <p:cNvPr id="7" name="Content Placeholder 6"/>
          <p:cNvSpPr>
            <a:spLocks noGrp="1"/>
          </p:cNvSpPr>
          <p:nvPr>
            <p:ph sz="half" idx="2"/>
          </p:nvPr>
        </p:nvSpPr>
        <p:spPr>
          <a:xfrm>
            <a:off x="5499100" y="1951834"/>
            <a:ext cx="4965700" cy="4990084"/>
          </a:xfrm>
        </p:spPr>
        <p:txBody>
          <a:bodyPr>
            <a:normAutofit/>
          </a:bodyPr>
          <a:lstStyle/>
          <a:p>
            <a:r>
              <a:rPr lang="en-US" sz="2900" b="1" dirty="0">
                <a:solidFill>
                  <a:schemeClr val="bg1"/>
                </a:solidFill>
                <a:effectLst>
                  <a:outerShdw blurRad="38100" dist="38100" dir="2700000" algn="tl">
                    <a:srgbClr val="000000">
                      <a:alpha val="43137"/>
                    </a:srgbClr>
                  </a:outerShdw>
                </a:effectLst>
                <a:latin typeface="Lucida Bright" pitchFamily="18" charset="0"/>
              </a:rPr>
              <a:t>We have made a child friendly video using </a:t>
            </a:r>
            <a:r>
              <a:rPr lang="en-US" sz="2900" b="1" dirty="0" err="1">
                <a:solidFill>
                  <a:schemeClr val="bg1"/>
                </a:solidFill>
                <a:effectLst>
                  <a:outerShdw blurRad="38100" dist="38100" dir="2700000" algn="tl">
                    <a:srgbClr val="000000">
                      <a:alpha val="43137"/>
                    </a:srgbClr>
                  </a:outerShdw>
                </a:effectLst>
                <a:latin typeface="Lucida Bright" pitchFamily="18" charset="0"/>
              </a:rPr>
              <a:t>muppets</a:t>
            </a:r>
            <a:r>
              <a:rPr lang="en-US" sz="2900" b="1" dirty="0">
                <a:solidFill>
                  <a:schemeClr val="bg1"/>
                </a:solidFill>
                <a:effectLst>
                  <a:outerShdw blurRad="38100" dist="38100" dir="2700000" algn="tl">
                    <a:srgbClr val="000000">
                      <a:alpha val="43137"/>
                    </a:srgbClr>
                  </a:outerShdw>
                </a:effectLst>
                <a:latin typeface="Lucida Bright" pitchFamily="18" charset="0"/>
              </a:rPr>
              <a:t> to talk to children about GOOD TOUCH- BAD TOUCH and show the same to parents and care givers so everyone is aware and alert about boundaries. </a:t>
            </a:r>
          </a:p>
        </p:txBody>
      </p:sp>
      <p:pic>
        <p:nvPicPr>
          <p:cNvPr id="8" name="Picture 2" descr="C:\Users\ADMIN\Documents\New folder\IMG_0311.JPG"/>
          <p:cNvPicPr>
            <a:picLocks noGrp="1" noChangeAspect="1" noChangeArrowheads="1"/>
          </p:cNvPicPr>
          <p:nvPr>
            <p:ph sz="half" idx="1"/>
          </p:nvPr>
        </p:nvPicPr>
        <p:blipFill>
          <a:blip r:embed="rId2" cstate="print">
            <a:lum bright="-20000"/>
          </a:blip>
          <a:srcRect/>
          <a:stretch>
            <a:fillRect/>
          </a:stretch>
        </p:blipFill>
        <p:spPr bwMode="auto">
          <a:xfrm>
            <a:off x="317500" y="1951837"/>
            <a:ext cx="4961320" cy="4267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Rounded Rectangle 8"/>
          <p:cNvSpPr/>
          <p:nvPr/>
        </p:nvSpPr>
        <p:spPr>
          <a:xfrm>
            <a:off x="5422900" y="1799432"/>
            <a:ext cx="4953000" cy="4572000"/>
          </a:xfrm>
          <a:prstGeom prst="roundRect">
            <a:avLst/>
          </a:prstGeom>
          <a:noFill/>
          <a:ln w="19050" cmpd="sng">
            <a:solidFill>
              <a:schemeClr val="bg1"/>
            </a:solid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546109" y="351631"/>
            <a:ext cx="9677219" cy="11430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sp>
        <p:nvSpPr>
          <p:cNvPr id="5" name="Title 4"/>
          <p:cNvSpPr>
            <a:spLocks noGrp="1"/>
          </p:cNvSpPr>
          <p:nvPr>
            <p:ph type="title"/>
          </p:nvPr>
        </p:nvSpPr>
        <p:spPr/>
        <p:txBody>
          <a:bodyPr>
            <a:normAutofit fontScale="90000"/>
          </a:bodyPr>
          <a:lstStyle/>
          <a:p>
            <a:r>
              <a:rPr lang="en-US" b="1" dirty="0" smtClean="0">
                <a:solidFill>
                  <a:srgbClr val="C00000"/>
                </a:solidFill>
                <a:effectLst>
                  <a:outerShdw blurRad="38100" dist="38100" dir="2700000" algn="tl">
                    <a:srgbClr val="000000">
                      <a:alpha val="43137"/>
                    </a:srgbClr>
                  </a:outerShdw>
                </a:effectLst>
                <a:latin typeface="Lucida Bright" pitchFamily="18" charset="0"/>
              </a:rPr>
              <a:t>Reaching out to the community </a:t>
            </a:r>
            <a:endParaRPr lang="en-US" b="1" dirty="0">
              <a:solidFill>
                <a:srgbClr val="C00000"/>
              </a:solidFill>
              <a:effectLst>
                <a:outerShdw blurRad="38100" dist="38100" dir="2700000" algn="tl">
                  <a:srgbClr val="000000">
                    <a:alpha val="43137"/>
                  </a:srgbClr>
                </a:outerShdw>
              </a:effectLst>
              <a:latin typeface="Lucida Bright" pitchFamily="18" charset="0"/>
            </a:endParaRPr>
          </a:p>
        </p:txBody>
      </p:sp>
      <p:sp>
        <p:nvSpPr>
          <p:cNvPr id="7" name="Content Placeholder 6"/>
          <p:cNvSpPr>
            <a:spLocks noGrp="1"/>
          </p:cNvSpPr>
          <p:nvPr>
            <p:ph sz="half" idx="2"/>
          </p:nvPr>
        </p:nvSpPr>
        <p:spPr>
          <a:xfrm>
            <a:off x="5499099" y="1990949"/>
            <a:ext cx="4953000" cy="4990084"/>
          </a:xfrm>
        </p:spPr>
        <p:txBody>
          <a:bodyPr>
            <a:normAutofit/>
          </a:bodyPr>
          <a:lstStyle/>
          <a:p>
            <a:r>
              <a:rPr lang="en-US" sz="2900" b="1" dirty="0">
                <a:solidFill>
                  <a:schemeClr val="bg1"/>
                </a:solidFill>
                <a:effectLst>
                  <a:outerShdw blurRad="38100" dist="38100" dir="2700000" algn="tl">
                    <a:srgbClr val="000000">
                      <a:alpha val="43137"/>
                    </a:srgbClr>
                  </a:outerShdw>
                </a:effectLst>
                <a:latin typeface="Lucida Bright" pitchFamily="18" charset="0"/>
              </a:rPr>
              <a:t>We have made a video using teenagers to talk about the issue so that young adolescent girls at risk can be made more alert. </a:t>
            </a:r>
          </a:p>
          <a:p>
            <a:r>
              <a:rPr lang="en-US" sz="2900" b="1" dirty="0">
                <a:solidFill>
                  <a:schemeClr val="bg1"/>
                </a:solidFill>
                <a:effectLst>
                  <a:outerShdw blurRad="38100" dist="38100" dir="2700000" algn="tl">
                    <a:srgbClr val="000000">
                      <a:alpha val="43137"/>
                    </a:srgbClr>
                  </a:outerShdw>
                </a:effectLst>
                <a:latin typeface="Lucida Bright" pitchFamily="18" charset="0"/>
              </a:rPr>
              <a:t>We go to housing societies and schools and show the video</a:t>
            </a:r>
          </a:p>
        </p:txBody>
      </p:sp>
      <p:pic>
        <p:nvPicPr>
          <p:cNvPr id="8" name="Picture 4" descr="C:\Users\ADMIN\Documents\New folder\IMG_0333.JPG"/>
          <p:cNvPicPr>
            <a:picLocks noGrp="1" noChangeAspect="1" noChangeArrowheads="1"/>
          </p:cNvPicPr>
          <p:nvPr>
            <p:ph sz="half" idx="1"/>
          </p:nvPr>
        </p:nvPicPr>
        <p:blipFill>
          <a:blip r:embed="rId2" cstate="print">
            <a:lum bright="-20000"/>
          </a:blip>
          <a:srcRect/>
          <a:stretch>
            <a:fillRect/>
          </a:stretch>
        </p:blipFill>
        <p:spPr bwMode="auto">
          <a:xfrm>
            <a:off x="258856" y="2028040"/>
            <a:ext cx="5074722" cy="4124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ounded Rectangle 9"/>
          <p:cNvSpPr/>
          <p:nvPr/>
        </p:nvSpPr>
        <p:spPr>
          <a:xfrm>
            <a:off x="5422900" y="1799432"/>
            <a:ext cx="4953000" cy="4572000"/>
          </a:xfrm>
          <a:prstGeom prst="roundRect">
            <a:avLst/>
          </a:prstGeom>
          <a:noFill/>
          <a:ln w="19050" cmpd="sng">
            <a:solidFill>
              <a:schemeClr val="bg1"/>
            </a:solid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317500" y="427836"/>
            <a:ext cx="9982200" cy="9144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sz="6600" dirty="0"/>
          </a:p>
        </p:txBody>
      </p:sp>
      <p:sp>
        <p:nvSpPr>
          <p:cNvPr id="2" name="Title 1"/>
          <p:cNvSpPr>
            <a:spLocks noGrp="1"/>
          </p:cNvSpPr>
          <p:nvPr>
            <p:ph type="title"/>
          </p:nvPr>
        </p:nvSpPr>
        <p:spPr>
          <a:xfrm>
            <a:off x="774700" y="199231"/>
            <a:ext cx="9448800" cy="1031611"/>
          </a:xfrm>
        </p:spPr>
        <p:txBody>
          <a:bodyPr>
            <a:noAutofit/>
          </a:bodyPr>
          <a:lstStyle/>
          <a:p>
            <a:r>
              <a:rPr lang="en-US" sz="4000" b="1" dirty="0">
                <a:solidFill>
                  <a:srgbClr val="C00000"/>
                </a:solidFill>
                <a:effectLst>
                  <a:outerShdw blurRad="38100" dist="38100" dir="2700000" algn="tl">
                    <a:srgbClr val="000000">
                      <a:alpha val="43137"/>
                    </a:srgbClr>
                  </a:outerShdw>
                </a:effectLst>
                <a:latin typeface="Lucida Bright" pitchFamily="18" charset="0"/>
              </a:rPr>
              <a:t/>
            </a:r>
            <a:br>
              <a:rPr lang="en-US" sz="4000" b="1" dirty="0">
                <a:solidFill>
                  <a:srgbClr val="C00000"/>
                </a:solidFill>
                <a:effectLst>
                  <a:outerShdw blurRad="38100" dist="38100" dir="2700000" algn="tl">
                    <a:srgbClr val="000000">
                      <a:alpha val="43137"/>
                    </a:srgbClr>
                  </a:outerShdw>
                </a:effectLst>
                <a:latin typeface="Lucida Bright" pitchFamily="18" charset="0"/>
              </a:rPr>
            </a:br>
            <a:r>
              <a:rPr lang="en-US" sz="4000" b="1" dirty="0">
                <a:solidFill>
                  <a:srgbClr val="C00000"/>
                </a:solidFill>
                <a:effectLst>
                  <a:outerShdw blurRad="38100" dist="38100" dir="2700000" algn="tl">
                    <a:srgbClr val="000000">
                      <a:alpha val="43137"/>
                    </a:srgbClr>
                  </a:outerShdw>
                </a:effectLst>
                <a:latin typeface="Lucida Bright" pitchFamily="18" charset="0"/>
              </a:rPr>
              <a:t>Let touch never become trouble</a:t>
            </a:r>
            <a:r>
              <a:rPr lang="en-US" sz="4000" dirty="0">
                <a:solidFill>
                  <a:srgbClr val="C00000"/>
                </a:solidFill>
                <a:latin typeface="BrookeShappell10" pitchFamily="2" charset="0"/>
              </a:rPr>
              <a:t>…</a:t>
            </a:r>
          </a:p>
        </p:txBody>
      </p:sp>
      <p:sp>
        <p:nvSpPr>
          <p:cNvPr id="4" name="Content Placeholder 3"/>
          <p:cNvSpPr>
            <a:spLocks noGrp="1"/>
          </p:cNvSpPr>
          <p:nvPr>
            <p:ph sz="half" idx="2"/>
          </p:nvPr>
        </p:nvSpPr>
        <p:spPr>
          <a:xfrm>
            <a:off x="5346703" y="2485231"/>
            <a:ext cx="5180118" cy="3276600"/>
          </a:xfrm>
        </p:spPr>
        <p:txBody>
          <a:bodyPr>
            <a:normAutofit lnSpcReduction="10000"/>
          </a:bodyPr>
          <a:lstStyle/>
          <a:p>
            <a:pPr>
              <a:buNone/>
            </a:pPr>
            <a:r>
              <a:rPr lang="en-US" sz="2400" b="1" dirty="0">
                <a:solidFill>
                  <a:schemeClr val="bg1"/>
                </a:solidFill>
                <a:effectLst>
                  <a:outerShdw blurRad="38100" dist="38100" dir="2700000" algn="tl">
                    <a:srgbClr val="000000">
                      <a:alpha val="43137"/>
                    </a:srgbClr>
                  </a:outerShdw>
                </a:effectLst>
                <a:latin typeface="Lucida Bright" pitchFamily="18" charset="0"/>
              </a:rPr>
              <a:t>      We have come out with a hard hitting book- a story about a boy and a girl who are abused. One in an urban school and one in a rural setting. This story book cum handbook for parents comes with a video that parents can use with kids.</a:t>
            </a:r>
            <a:r>
              <a:rPr lang="en-US" sz="600" b="1" dirty="0">
                <a:solidFill>
                  <a:schemeClr val="bg1"/>
                </a:solidFill>
                <a:effectLst>
                  <a:outerShdw blurRad="38100" dist="38100" dir="2700000" algn="tl">
                    <a:srgbClr val="000000">
                      <a:alpha val="43137"/>
                    </a:srgbClr>
                  </a:outerShdw>
                </a:effectLst>
                <a:latin typeface="Lucida Bright" pitchFamily="18" charset="0"/>
              </a:rPr>
              <a:t> </a:t>
            </a:r>
          </a:p>
        </p:txBody>
      </p:sp>
      <p:sp>
        <p:nvSpPr>
          <p:cNvPr id="8" name="Rounded Rectangle 7"/>
          <p:cNvSpPr/>
          <p:nvPr/>
        </p:nvSpPr>
        <p:spPr>
          <a:xfrm>
            <a:off x="5575299" y="1647033"/>
            <a:ext cx="4800600" cy="4800600"/>
          </a:xfrm>
          <a:prstGeom prst="roundRect">
            <a:avLst/>
          </a:prstGeom>
          <a:noFill/>
          <a:ln w="19050" cmpd="sng">
            <a:solidFill>
              <a:schemeClr val="bg1"/>
            </a:solid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12" tIns="45657" rIns="91312" bIns="45657" rtlCol="0" anchor="ctr"/>
          <a:lstStyle/>
          <a:p>
            <a:pPr algn="ctr"/>
            <a:endParaRPr lang="en-IN"/>
          </a:p>
        </p:txBody>
      </p:sp>
      <p:pic>
        <p:nvPicPr>
          <p:cNvPr id="5122" name="Picture 2"/>
          <p:cNvPicPr>
            <a:picLocks noGrp="1" noChangeAspect="1" noChangeArrowheads="1"/>
          </p:cNvPicPr>
          <p:nvPr>
            <p:ph sz="half" idx="1"/>
          </p:nvPr>
        </p:nvPicPr>
        <p:blipFill>
          <a:blip r:embed="rId2" cstate="print"/>
          <a:srcRect/>
          <a:stretch>
            <a:fillRect/>
          </a:stretch>
        </p:blipFill>
        <p:spPr bwMode="auto">
          <a:xfrm>
            <a:off x="393701" y="1723231"/>
            <a:ext cx="4722812" cy="47927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0693400" cy="75612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a:p>
        </p:txBody>
      </p:sp>
      <p:sp>
        <p:nvSpPr>
          <p:cNvPr id="5" name="Rounded Rectangle 4"/>
          <p:cNvSpPr/>
          <p:nvPr/>
        </p:nvSpPr>
        <p:spPr>
          <a:xfrm>
            <a:off x="501219" y="472557"/>
            <a:ext cx="9774504" cy="669491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sz="4100" b="1" dirty="0">
              <a:solidFill>
                <a:srgbClr val="FF0000"/>
              </a:solidFill>
            </a:endParaRPr>
          </a:p>
        </p:txBody>
      </p:sp>
      <p:pic>
        <p:nvPicPr>
          <p:cNvPr id="2050" name="Picture 2" descr="Image result for maslow's hierarchy of needs picture"/>
          <p:cNvPicPr>
            <a:picLocks noChangeAspect="1" noChangeArrowheads="1"/>
          </p:cNvPicPr>
          <p:nvPr/>
        </p:nvPicPr>
        <p:blipFill>
          <a:blip r:embed="rId2" cstate="print"/>
          <a:srcRect/>
          <a:stretch>
            <a:fillRect/>
          </a:stretch>
        </p:blipFill>
        <p:spPr bwMode="auto">
          <a:xfrm>
            <a:off x="899736" y="763731"/>
            <a:ext cx="8910066" cy="5982076"/>
          </a:xfrm>
          <a:prstGeom prst="rect">
            <a:avLst/>
          </a:prstGeom>
          <a:noFill/>
        </p:spPr>
      </p:pic>
    </p:spTree>
    <p:extLst>
      <p:ext uri="{BB962C8B-B14F-4D97-AF65-F5344CB8AC3E}">
        <p14:creationId xmlns:p14="http://schemas.microsoft.com/office/powerpoint/2010/main" xmlns="" val="4132254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546108" y="351631"/>
            <a:ext cx="9677219" cy="1143000"/>
          </a:xfrm>
          <a:prstGeom prst="roundRect">
            <a:avLst/>
          </a:prstGeom>
          <a:gradFill>
            <a:gsLst>
              <a:gs pos="0">
                <a:srgbClr val="FFEFD1">
                  <a:alpha val="83000"/>
                </a:srgbClr>
              </a:gs>
              <a:gs pos="64999">
                <a:srgbClr val="F0EBD5"/>
              </a:gs>
              <a:gs pos="100000">
                <a:srgbClr val="D1C39F"/>
              </a:gs>
            </a:gsLst>
            <a:lin ang="5400000" scaled="0"/>
          </a:gradFill>
          <a:ln w="19050" cmpd="sng">
            <a:solidFill>
              <a:schemeClr val="bg1"/>
            </a:solidFill>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2" name="Title 1"/>
          <p:cNvSpPr>
            <a:spLocks noGrp="1"/>
          </p:cNvSpPr>
          <p:nvPr>
            <p:ph type="title"/>
          </p:nvPr>
        </p:nvSpPr>
        <p:spPr>
          <a:xfrm>
            <a:off x="534673" y="302802"/>
            <a:ext cx="9917430" cy="1260211"/>
          </a:xfrm>
        </p:spPr>
        <p:txBody>
          <a:bodyPr>
            <a:noAutofit/>
          </a:bodyPr>
          <a:lstStyle/>
          <a:p>
            <a:r>
              <a:rPr lang="en-US" sz="4000" b="1" dirty="0">
                <a:solidFill>
                  <a:srgbClr val="C00000"/>
                </a:solidFill>
                <a:effectLst>
                  <a:outerShdw blurRad="38100" dist="38100" dir="2700000" algn="tl">
                    <a:srgbClr val="000000">
                      <a:alpha val="43137"/>
                    </a:srgbClr>
                  </a:outerShdw>
                </a:effectLst>
                <a:latin typeface="Lucida Bright" pitchFamily="18" charset="0"/>
              </a:rPr>
              <a:t>Lip locking a new trouble on the horizon…</a:t>
            </a:r>
          </a:p>
        </p:txBody>
      </p:sp>
      <p:sp>
        <p:nvSpPr>
          <p:cNvPr id="3" name="Content Placeholder 2"/>
          <p:cNvSpPr>
            <a:spLocks noGrp="1"/>
          </p:cNvSpPr>
          <p:nvPr>
            <p:ph sz="half" idx="1"/>
          </p:nvPr>
        </p:nvSpPr>
        <p:spPr>
          <a:xfrm>
            <a:off x="469900" y="1875637"/>
            <a:ext cx="4722918" cy="4990084"/>
          </a:xfrm>
        </p:spPr>
        <p:txBody>
          <a:bodyPr>
            <a:normAutofit/>
          </a:bodyPr>
          <a:lstStyle/>
          <a:p>
            <a:r>
              <a:rPr lang="en-US" sz="2900" b="1" dirty="0">
                <a:solidFill>
                  <a:schemeClr val="bg1"/>
                </a:solidFill>
                <a:effectLst>
                  <a:outerShdw blurRad="38100" dist="38100" dir="2700000" algn="tl">
                    <a:srgbClr val="000000">
                      <a:alpha val="43137"/>
                    </a:srgbClr>
                  </a:outerShdw>
                </a:effectLst>
                <a:latin typeface="Lucida Bright" pitchFamily="18" charset="0"/>
              </a:rPr>
              <a:t>In many urban cities parents have adopted a habit of kissing their children on the lips.</a:t>
            </a:r>
          </a:p>
          <a:p>
            <a:r>
              <a:rPr lang="en-US" sz="2900" b="1" dirty="0">
                <a:solidFill>
                  <a:schemeClr val="bg1"/>
                </a:solidFill>
                <a:effectLst>
                  <a:outerShdw blurRad="38100" dist="38100" dir="2700000" algn="tl">
                    <a:srgbClr val="000000">
                      <a:alpha val="43137"/>
                    </a:srgbClr>
                  </a:outerShdw>
                </a:effectLst>
                <a:latin typeface="Lucida Bright" pitchFamily="18" charset="0"/>
              </a:rPr>
              <a:t>This is leading to kids being comfortable with other adults kissing them on the lips too</a:t>
            </a:r>
          </a:p>
        </p:txBody>
      </p:sp>
      <p:sp>
        <p:nvSpPr>
          <p:cNvPr id="4" name="Content Placeholder 3"/>
          <p:cNvSpPr>
            <a:spLocks noGrp="1"/>
          </p:cNvSpPr>
          <p:nvPr>
            <p:ph sz="half" idx="2"/>
          </p:nvPr>
        </p:nvSpPr>
        <p:spPr>
          <a:xfrm>
            <a:off x="5499100" y="2752953"/>
            <a:ext cx="4722918" cy="4990084"/>
          </a:xfrm>
        </p:spPr>
        <p:txBody>
          <a:bodyPr>
            <a:normAutofit/>
          </a:bodyPr>
          <a:lstStyle/>
          <a:p>
            <a:r>
              <a:rPr lang="en-US" sz="2900" b="1" dirty="0">
                <a:solidFill>
                  <a:schemeClr val="bg1"/>
                </a:solidFill>
                <a:effectLst>
                  <a:outerShdw blurRad="38100" dist="38100" dir="2700000" algn="tl">
                    <a:srgbClr val="000000">
                      <a:alpha val="43137"/>
                    </a:srgbClr>
                  </a:outerShdw>
                </a:effectLst>
                <a:latin typeface="Lucida Bright" pitchFamily="18" charset="0"/>
              </a:rPr>
              <a:t>This makes them an easy target for child abuse</a:t>
            </a:r>
          </a:p>
          <a:p>
            <a:r>
              <a:rPr lang="en-US" sz="2900" b="1" dirty="0">
                <a:solidFill>
                  <a:schemeClr val="bg1"/>
                </a:solidFill>
                <a:effectLst>
                  <a:outerShdw blurRad="38100" dist="38100" dir="2700000" algn="tl">
                    <a:srgbClr val="000000">
                      <a:alpha val="43137"/>
                    </a:srgbClr>
                  </a:outerShdw>
                </a:effectLst>
                <a:latin typeface="Lucida Bright" pitchFamily="18" charset="0"/>
              </a:rPr>
              <a:t>To create awareness about this we created a video for parents and kids educating them about not lip locking with everyone. </a:t>
            </a:r>
          </a:p>
        </p:txBody>
      </p:sp>
      <p:sp>
        <p:nvSpPr>
          <p:cNvPr id="8" name="Rounded Rectangle 7"/>
          <p:cNvSpPr/>
          <p:nvPr/>
        </p:nvSpPr>
        <p:spPr>
          <a:xfrm>
            <a:off x="5422900" y="2561432"/>
            <a:ext cx="4876800" cy="4495800"/>
          </a:xfrm>
          <a:prstGeom prst="roundRect">
            <a:avLst/>
          </a:prstGeom>
          <a:noFill/>
          <a:ln w="19050" cmpd="sng">
            <a:solidFill>
              <a:schemeClr val="bg1"/>
            </a:solid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
        <p:nvSpPr>
          <p:cNvPr id="9" name="Rounded Rectangle 8"/>
          <p:cNvSpPr/>
          <p:nvPr/>
        </p:nvSpPr>
        <p:spPr>
          <a:xfrm>
            <a:off x="393700" y="1723231"/>
            <a:ext cx="4800600" cy="4343400"/>
          </a:xfrm>
          <a:prstGeom prst="roundRect">
            <a:avLst/>
          </a:prstGeom>
          <a:noFill/>
          <a:ln w="19050" cmpd="sng">
            <a:solidFill>
              <a:schemeClr val="bg1"/>
            </a:solidFill>
            <a:prstDash val="solid"/>
          </a:ln>
          <a:effectLst>
            <a:outerShdw blurRad="50800" dist="50800" dir="5400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lIns="91328" tIns="45665" rIns="91328" bIns="45665" rtlCol="0" anchor="ctr"/>
          <a:lstStyle/>
          <a:p>
            <a:pPr algn="ctr"/>
            <a:endParaRPr lang="en-IN"/>
          </a:p>
        </p:txBody>
      </p:sp>
    </p:spTree>
    <p:extLst>
      <p:ext uri="{BB962C8B-B14F-4D97-AF65-F5344CB8AC3E}">
        <p14:creationId xmlns:p14="http://schemas.microsoft.com/office/powerpoint/2010/main" xmlns="" val="27799958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Body Abuse or Body Safety</a:t>
            </a:r>
            <a:endParaRPr lang="en-US" dirty="0"/>
          </a:p>
        </p:txBody>
      </p:sp>
      <p:sp>
        <p:nvSpPr>
          <p:cNvPr id="6" name="Subtitle 5"/>
          <p:cNvSpPr>
            <a:spLocks noGrp="1"/>
          </p:cNvSpPr>
          <p:nvPr>
            <p:ph type="subTitle" idx="1"/>
          </p:nvPr>
        </p:nvSpPr>
        <p:spPr/>
        <p:txBody>
          <a:bodyPr/>
          <a:lstStyle/>
          <a:p>
            <a:r>
              <a:rPr lang="en-US" dirty="0" smtClean="0"/>
              <a:t>EMPOWER CHILDREN. </a:t>
            </a:r>
            <a:endParaRPr lang="en-US" dirty="0"/>
          </a:p>
        </p:txBody>
      </p:sp>
    </p:spTree>
    <p:extLst>
      <p:ext uri="{BB962C8B-B14F-4D97-AF65-F5344CB8AC3E}">
        <p14:creationId xmlns:p14="http://schemas.microsoft.com/office/powerpoint/2010/main" xmlns="" val="1438086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video 4- Dad </a:t>
            </a:r>
            <a:r>
              <a:rPr lang="en-US" dirty="0"/>
              <a:t>scaffolding – </a:t>
            </a:r>
            <a:r>
              <a:rPr lang="en-US" dirty="0" smtClean="0"/>
              <a:t/>
            </a:r>
            <a:br>
              <a:rPr lang="en-US" dirty="0" smtClean="0"/>
            </a:br>
            <a:r>
              <a:rPr lang="en-US" dirty="0" smtClean="0"/>
              <a:t>your </a:t>
            </a:r>
            <a:r>
              <a:rPr lang="en-US" dirty="0"/>
              <a:t>role is not to do but to </a:t>
            </a:r>
            <a:r>
              <a:rPr lang="en-US" dirty="0" smtClean="0"/>
              <a:t>empower.</a:t>
            </a:r>
            <a:r>
              <a:rPr lang="en-US" dirty="0"/>
              <a:t/>
            </a:r>
            <a:br>
              <a:rPr lang="en-US" dirty="0"/>
            </a:br>
            <a:endParaRPr lang="en-US" dirty="0"/>
          </a:p>
        </p:txBody>
      </p:sp>
      <p:pic>
        <p:nvPicPr>
          <p:cNvPr id="4" name=" video 4- dad scafolding learning .mp4">
            <a:hlinkClick r:id="" action="ppaction://media"/>
          </p:cNvPr>
          <p:cNvPicPr>
            <a:picLocks noGrp="1" noChangeAspect="1"/>
          </p:cNvPicPr>
          <p:nvPr>
            <p:ph idx="1"/>
            <a:videoFile r:link="rId1"/>
            <p:extLst>
              <p:ext uri="{DAA4B4D4-6D71-4841-9C94-3DE7FCFB9230}">
                <p14:media xmlns:p14="http://schemas.microsoft.com/office/powerpoint/2010/main" xmlns="" r:link="rId4"/>
              </p:ext>
            </p:extLst>
          </p:nvPr>
        </p:nvPicPr>
        <p:blipFill>
          <a:blip r:embed="rId5" cstate="print"/>
          <a:stretch>
            <a:fillRect/>
          </a:stretch>
        </p:blipFill>
        <p:spPr>
          <a:xfrm>
            <a:off x="890588" y="1763713"/>
            <a:ext cx="8912225" cy="4991100"/>
          </a:xfrm>
        </p:spPr>
      </p:pic>
      <p:pic>
        <p:nvPicPr>
          <p:cNvPr id="5" name="video 4- dad scafolding learning .mp4">
            <a:hlinkClick r:id="" action="ppaction://media"/>
          </p:cNvPr>
          <p:cNvPicPr>
            <a:picLocks noRot="1" noChangeAspect="1"/>
          </p:cNvPicPr>
          <p:nvPr>
            <a:videoFile r:link="rId2"/>
          </p:nvPr>
        </p:nvPicPr>
        <p:blipFill>
          <a:blip r:embed="rId6" cstate="print"/>
          <a:stretch>
            <a:fillRect/>
          </a:stretch>
        </p:blipFill>
        <p:spPr>
          <a:xfrm>
            <a:off x="850900" y="1951831"/>
            <a:ext cx="8518070" cy="4770119"/>
          </a:xfrm>
          <a:prstGeom prst="rect">
            <a:avLst/>
          </a:prstGeom>
        </p:spPr>
      </p:pic>
    </p:spTree>
    <p:extLst>
      <p:ext uri="{BB962C8B-B14F-4D97-AF65-F5344CB8AC3E}">
        <p14:creationId xmlns:p14="http://schemas.microsoft.com/office/powerpoint/2010/main" xmlns="" val="340106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47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video fullScrn="1">
              <p:cMediaNode>
                <p:cTn id="13" fill="hold" display="0">
                  <p:stCondLst>
                    <p:cond delay="indefinite"/>
                  </p:stCondLst>
                  <p:endCondLst>
                    <p:cond evt="onNext" delay="0">
                      <p:tgtEl>
                        <p:sldTgt/>
                      </p:tgtEl>
                    </p:cond>
                    <p:cond evt="onPrev" delay="0">
                      <p:tgtEl>
                        <p:sldTgt/>
                      </p:tgtEl>
                    </p:cond>
                  </p:endCondLst>
                </p:cTn>
                <p:tgtEl>
                  <p:spTgt spid="5"/>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9015990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5" name="Picture 2" descr="2.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766895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9" name="Picture 2" descr="3.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779" y="36762"/>
            <a:ext cx="10247842" cy="7487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328192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3" name="Picture 2" descr="4.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1640" y="52509"/>
            <a:ext cx="10270120" cy="7456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360876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7" name="Picture 2" descr="5.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779" y="31506"/>
            <a:ext cx="10247842" cy="7498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3894606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1" name="Picture 2" descr="6.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354" y="52509"/>
            <a:ext cx="10236703" cy="7456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010248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5" name="Picture 2" descr="7.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779" y="36762"/>
            <a:ext cx="10247842" cy="7487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556746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 Schools are successful for all. </a:t>
            </a:r>
            <a:endParaRPr lang="en-US" dirty="0"/>
          </a:p>
        </p:txBody>
      </p:sp>
      <p:sp>
        <p:nvSpPr>
          <p:cNvPr id="3" name="Content Placeholder 2"/>
          <p:cNvSpPr>
            <a:spLocks noGrp="1"/>
          </p:cNvSpPr>
          <p:nvPr>
            <p:ph idx="1"/>
          </p:nvPr>
        </p:nvSpPr>
        <p:spPr/>
        <p:txBody>
          <a:bodyPr>
            <a:normAutofit lnSpcReduction="10000"/>
          </a:bodyPr>
          <a:lstStyle/>
          <a:p>
            <a:r>
              <a:rPr lang="en-US" dirty="0" smtClean="0"/>
              <a:t>S- SYSTEMS </a:t>
            </a:r>
          </a:p>
          <a:p>
            <a:pPr marL="0" indent="0">
              <a:buNone/>
            </a:pPr>
            <a:endParaRPr lang="en-US" dirty="0" smtClean="0"/>
          </a:p>
          <a:p>
            <a:r>
              <a:rPr lang="en-US" dirty="0" smtClean="0"/>
              <a:t>A- ABUSE  </a:t>
            </a:r>
          </a:p>
          <a:p>
            <a:pPr marL="0" indent="0">
              <a:buNone/>
            </a:pPr>
            <a:endParaRPr lang="en-US" dirty="0" smtClean="0"/>
          </a:p>
          <a:p>
            <a:r>
              <a:rPr lang="en-US" dirty="0" smtClean="0"/>
              <a:t>F- FORESIGHT </a:t>
            </a:r>
          </a:p>
          <a:p>
            <a:pPr marL="0" indent="0">
              <a:buNone/>
            </a:pPr>
            <a:endParaRPr lang="en-US" dirty="0" smtClean="0"/>
          </a:p>
          <a:p>
            <a:r>
              <a:rPr lang="en-US" dirty="0" smtClean="0"/>
              <a:t>E- ENVIRONMENT </a:t>
            </a:r>
          </a:p>
          <a:p>
            <a:endParaRPr lang="en-US" dirty="0"/>
          </a:p>
        </p:txBody>
      </p:sp>
    </p:spTree>
    <p:extLst>
      <p:ext uri="{BB962C8B-B14F-4D97-AF65-F5344CB8AC3E}">
        <p14:creationId xmlns:p14="http://schemas.microsoft.com/office/powerpoint/2010/main" xmlns="" val="26015757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9" name="Picture 2" descr="8.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456650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3" name="Picture 2" descr="9.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354" y="57765"/>
            <a:ext cx="10236703" cy="7445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003747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1.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2779" y="42007"/>
            <a:ext cx="10247842" cy="7477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7" name="Picture 2" descr="10.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354" y="36762"/>
            <a:ext cx="10236703" cy="74877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194375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3773563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2749000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38004374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39542112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257176935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5681471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4269609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 SYSTEMS</a:t>
            </a:r>
            <a:endParaRPr lang="en-US" dirty="0"/>
          </a:p>
        </p:txBody>
      </p:sp>
      <p:sp>
        <p:nvSpPr>
          <p:cNvPr id="5" name="Subtitle 4"/>
          <p:cNvSpPr>
            <a:spLocks noGrp="1"/>
          </p:cNvSpPr>
          <p:nvPr>
            <p:ph type="subTitle" idx="1"/>
          </p:nvPr>
        </p:nvSpPr>
        <p:spPr/>
        <p:txBody>
          <a:bodyPr/>
          <a:lstStyle/>
          <a:p>
            <a:r>
              <a:rPr lang="en-US" dirty="0" smtClean="0"/>
              <a:t>WHAT ARE YOUR SAFETY SYSTEMS?</a:t>
            </a:r>
          </a:p>
          <a:p>
            <a:r>
              <a:rPr lang="en-US" dirty="0" smtClean="0"/>
              <a:t>AND WHO ALL ARE AWARE OF THE SAME?</a:t>
            </a:r>
            <a:endParaRPr lang="en-US" dirty="0"/>
          </a:p>
        </p:txBody>
      </p:sp>
    </p:spTree>
    <p:extLst>
      <p:ext uri="{BB962C8B-B14F-4D97-AF65-F5344CB8AC3E}">
        <p14:creationId xmlns:p14="http://schemas.microsoft.com/office/powerpoint/2010/main" xmlns="" val="19341252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8928231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31265469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28794341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23038816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25957856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20372586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9939590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4759" y="-7933"/>
            <a:ext cx="10706101" cy="7573963"/>
          </a:xfrm>
          <a:prstGeom prst="rect">
            <a:avLst/>
          </a:prstGeom>
          <a:noFill/>
          <a:ln w="9525">
            <a:noFill/>
            <a:miter lim="800000"/>
            <a:headEnd/>
            <a:tailEnd/>
          </a:ln>
          <a:effectLst/>
        </p:spPr>
      </p:pic>
    </p:spTree>
    <p:extLst>
      <p:ext uri="{BB962C8B-B14F-4D97-AF65-F5344CB8AC3E}">
        <p14:creationId xmlns:p14="http://schemas.microsoft.com/office/powerpoint/2010/main" xmlns="" val="32409945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4400" dirty="0" smtClean="0"/>
              <a:t>video 5- Children </a:t>
            </a:r>
            <a:r>
              <a:rPr lang="en-US" sz="4400" dirty="0"/>
              <a:t>painting with feet- when children take charge…lesser accidents </a:t>
            </a:r>
            <a:r>
              <a:rPr lang="en-US" dirty="0"/>
              <a:t/>
            </a:r>
            <a:br>
              <a:rPr lang="en-US" dirty="0"/>
            </a:br>
            <a:endParaRPr lang="en-US" dirty="0"/>
          </a:p>
        </p:txBody>
      </p:sp>
      <p:pic>
        <p:nvPicPr>
          <p:cNvPr id="4" name=" video 5- balancing and painting with feet.mp4">
            <a:hlinkClick r:id="" action="ppaction://media"/>
          </p:cNvPr>
          <p:cNvPicPr>
            <a:picLocks noGrp="1" noChangeAspect="1"/>
          </p:cNvPicPr>
          <p:nvPr>
            <p:ph idx="1"/>
            <a:videoFile r:link="rId1"/>
            <p:extLst>
              <p:ext uri="{DAA4B4D4-6D71-4841-9C94-3DE7FCFB9230}">
                <p14:media xmlns:p14="http://schemas.microsoft.com/office/powerpoint/2010/main" xmlns="" r:link="rId4"/>
              </p:ext>
            </p:extLst>
          </p:nvPr>
        </p:nvPicPr>
        <p:blipFill>
          <a:blip r:embed="rId5" cstate="print"/>
          <a:stretch>
            <a:fillRect/>
          </a:stretch>
        </p:blipFill>
        <p:spPr>
          <a:xfrm>
            <a:off x="3948113" y="1763713"/>
            <a:ext cx="2795587" cy="4991100"/>
          </a:xfrm>
        </p:spPr>
      </p:pic>
      <p:pic>
        <p:nvPicPr>
          <p:cNvPr id="5" name="video 5- balancing and painting with feet.mp4">
            <a:hlinkClick r:id="" action="ppaction://media"/>
          </p:cNvPr>
          <p:cNvPicPr>
            <a:picLocks noRot="1" noChangeAspect="1"/>
          </p:cNvPicPr>
          <p:nvPr>
            <a:videoFile r:link="rId2"/>
          </p:nvPr>
        </p:nvPicPr>
        <p:blipFill>
          <a:blip r:embed="rId6" cstate="print"/>
          <a:stretch>
            <a:fillRect/>
          </a:stretch>
        </p:blipFill>
        <p:spPr>
          <a:xfrm>
            <a:off x="1460500" y="1876424"/>
            <a:ext cx="7467600" cy="5275385"/>
          </a:xfrm>
          <a:prstGeom prst="rect">
            <a:avLst/>
          </a:prstGeom>
        </p:spPr>
      </p:pic>
    </p:spTree>
    <p:extLst>
      <p:ext uri="{BB962C8B-B14F-4D97-AF65-F5344CB8AC3E}">
        <p14:creationId xmlns:p14="http://schemas.microsoft.com/office/powerpoint/2010/main" xmlns="" val="2901810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2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video fullScrn="1">
              <p:cMediaNode>
                <p:cTn id="13" fill="hold" display="0">
                  <p:stCondLst>
                    <p:cond delay="indefinite"/>
                  </p:stCondLst>
                  <p:endCondLst>
                    <p:cond evt="onNext" delay="0">
                      <p:tgtEl>
                        <p:sldTgt/>
                      </p:tgtEl>
                    </p:cond>
                    <p:cond evt="onPrev" delay="0">
                      <p:tgtEl>
                        <p:sldTgt/>
                      </p:tgtEl>
                    </p:cond>
                  </p:endCondLst>
                </p:cTn>
                <p:tgtEl>
                  <p:spTgt spid="5"/>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F= FORESIGHT  </a:t>
            </a:r>
            <a:endParaRPr lang="en-US" dirty="0"/>
          </a:p>
        </p:txBody>
      </p:sp>
      <p:sp>
        <p:nvSpPr>
          <p:cNvPr id="5" name="Subtitle 4"/>
          <p:cNvSpPr>
            <a:spLocks noGrp="1"/>
          </p:cNvSpPr>
          <p:nvPr>
            <p:ph type="subTitle" idx="1"/>
          </p:nvPr>
        </p:nvSpPr>
        <p:spPr>
          <a:xfrm>
            <a:off x="3207418" y="5232360"/>
            <a:ext cx="7485380" cy="2315315"/>
          </a:xfrm>
        </p:spPr>
        <p:txBody>
          <a:bodyPr>
            <a:normAutofit/>
          </a:bodyPr>
          <a:lstStyle/>
          <a:p>
            <a:r>
              <a:rPr lang="en-US" dirty="0" smtClean="0"/>
              <a:t> ASSESS. PLAN. PREPARED</a:t>
            </a:r>
          </a:p>
          <a:p>
            <a:endParaRPr lang="en-US" dirty="0" smtClean="0"/>
          </a:p>
        </p:txBody>
      </p:sp>
    </p:spTree>
    <p:extLst>
      <p:ext uri="{BB962C8B-B14F-4D97-AF65-F5344CB8AC3E}">
        <p14:creationId xmlns:p14="http://schemas.microsoft.com/office/powerpoint/2010/main" xmlns="" val="952985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SYSTEMS</a:t>
            </a:r>
            <a:endParaRPr lang="en-US" dirty="0"/>
          </a:p>
        </p:txBody>
      </p:sp>
      <p:sp>
        <p:nvSpPr>
          <p:cNvPr id="3" name="Content Placeholder 2"/>
          <p:cNvSpPr>
            <a:spLocks noGrp="1"/>
          </p:cNvSpPr>
          <p:nvPr>
            <p:ph idx="1"/>
          </p:nvPr>
        </p:nvSpPr>
        <p:spPr/>
        <p:txBody>
          <a:bodyPr/>
          <a:lstStyle/>
          <a:p>
            <a:r>
              <a:rPr lang="en-US" dirty="0" smtClean="0"/>
              <a:t>POLICIES</a:t>
            </a:r>
          </a:p>
          <a:p>
            <a:r>
              <a:rPr lang="en-US" dirty="0" smtClean="0"/>
              <a:t>WHAT TO DO WHEN…?</a:t>
            </a:r>
          </a:p>
          <a:p>
            <a:r>
              <a:rPr lang="en-US" dirty="0" smtClean="0"/>
              <a:t>WHO WILL DO, WHEN…?</a:t>
            </a:r>
          </a:p>
          <a:p>
            <a:r>
              <a:rPr lang="en-US" dirty="0" smtClean="0"/>
              <a:t>HOW TO DO, WHEN…?</a:t>
            </a:r>
          </a:p>
          <a:p>
            <a:r>
              <a:rPr lang="en-US" dirty="0" smtClean="0"/>
              <a:t>WHY TO DO, WHEN…?</a:t>
            </a:r>
            <a:endParaRPr lang="en-US" dirty="0"/>
          </a:p>
        </p:txBody>
      </p:sp>
    </p:spTree>
    <p:extLst>
      <p:ext uri="{BB962C8B-B14F-4D97-AF65-F5344CB8AC3E}">
        <p14:creationId xmlns:p14="http://schemas.microsoft.com/office/powerpoint/2010/main" xmlns="" val="24929463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Risk Assessment?</a:t>
            </a:r>
            <a:endParaRPr lang="en-US" dirty="0"/>
          </a:p>
        </p:txBody>
      </p:sp>
      <p:sp>
        <p:nvSpPr>
          <p:cNvPr id="3" name="Content Placeholder 2"/>
          <p:cNvSpPr>
            <a:spLocks noGrp="1"/>
          </p:cNvSpPr>
          <p:nvPr>
            <p:ph idx="1"/>
          </p:nvPr>
        </p:nvSpPr>
        <p:spPr/>
        <p:txBody>
          <a:bodyPr>
            <a:normAutofit lnSpcReduction="10000"/>
          </a:bodyPr>
          <a:lstStyle/>
          <a:p>
            <a:r>
              <a:rPr lang="en-US" dirty="0"/>
              <a:t>Risk assessment is a process to identify potential hazards </a:t>
            </a:r>
            <a:endParaRPr lang="en-US" dirty="0" smtClean="0"/>
          </a:p>
          <a:p>
            <a:r>
              <a:rPr lang="en-US" dirty="0" smtClean="0"/>
              <a:t>and </a:t>
            </a:r>
            <a:r>
              <a:rPr lang="en-US" dirty="0"/>
              <a:t>analyze what could happen if a hazard occurs and </a:t>
            </a:r>
            <a:endParaRPr lang="en-US" dirty="0" smtClean="0"/>
          </a:p>
          <a:p>
            <a:r>
              <a:rPr lang="en-US" dirty="0" smtClean="0"/>
              <a:t>there </a:t>
            </a:r>
            <a:r>
              <a:rPr lang="en-US" dirty="0"/>
              <a:t>are numerous hazards to consider. </a:t>
            </a:r>
            <a:endParaRPr lang="en-US" dirty="0" smtClean="0"/>
          </a:p>
          <a:p>
            <a:r>
              <a:rPr lang="en-US" dirty="0" smtClean="0"/>
              <a:t>Determine </a:t>
            </a:r>
            <a:r>
              <a:rPr lang="en-US" dirty="0"/>
              <a:t>appropriate ways to eliminate or control the hazard.</a:t>
            </a:r>
          </a:p>
          <a:p>
            <a:endParaRPr lang="en-US" dirty="0"/>
          </a:p>
        </p:txBody>
      </p:sp>
    </p:spTree>
    <p:extLst>
      <p:ext uri="{BB962C8B-B14F-4D97-AF65-F5344CB8AC3E}">
        <p14:creationId xmlns:p14="http://schemas.microsoft.com/office/powerpoint/2010/main" xmlns="" val="406321736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To do a risk assessment one  should:</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85000" lnSpcReduction="20000"/>
          </a:bodyPr>
          <a:lstStyle/>
          <a:p>
            <a:pPr lvl="0"/>
            <a:r>
              <a:rPr lang="en-US" dirty="0" smtClean="0"/>
              <a:t>Identify </a:t>
            </a:r>
            <a:r>
              <a:rPr lang="en-US" dirty="0"/>
              <a:t>hazards.</a:t>
            </a:r>
          </a:p>
          <a:p>
            <a:pPr lvl="0"/>
            <a:r>
              <a:rPr lang="en-US" dirty="0"/>
              <a:t>Evaluate the likelihood of an injury or illness occurring, and its severity.</a:t>
            </a:r>
          </a:p>
          <a:p>
            <a:pPr lvl="0"/>
            <a:r>
              <a:rPr lang="en-US" dirty="0"/>
              <a:t>Consider normal operational situations as well as non-standard events such as shutdowns, power outages, emergencies, etc</a:t>
            </a:r>
            <a:r>
              <a:rPr lang="en-US" dirty="0" smtClean="0"/>
              <a:t>.</a:t>
            </a:r>
            <a:endParaRPr lang="en-US" dirty="0"/>
          </a:p>
          <a:p>
            <a:pPr lvl="0"/>
            <a:r>
              <a:rPr lang="en-US" dirty="0"/>
              <a:t>Identify actions necessary to eliminate or control the risk</a:t>
            </a:r>
            <a:r>
              <a:rPr lang="en-US" dirty="0" smtClean="0"/>
              <a:t>.</a:t>
            </a:r>
            <a:endParaRPr lang="en-US" dirty="0"/>
          </a:p>
          <a:p>
            <a:pPr lvl="0"/>
            <a:r>
              <a:rPr lang="en-US" dirty="0"/>
              <a:t>Keep any documentation or records that may be necessary. </a:t>
            </a:r>
            <a:r>
              <a:rPr lang="en-US" dirty="0" smtClean="0"/>
              <a:t> </a:t>
            </a:r>
            <a:endParaRPr lang="en-US" dirty="0"/>
          </a:p>
          <a:p>
            <a:endParaRPr lang="en-US" dirty="0"/>
          </a:p>
        </p:txBody>
      </p:sp>
    </p:spTree>
    <p:extLst>
      <p:ext uri="{BB962C8B-B14F-4D97-AF65-F5344CB8AC3E}">
        <p14:creationId xmlns:p14="http://schemas.microsoft.com/office/powerpoint/2010/main" xmlns="" val="1533770202"/>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Video 6- Child </a:t>
            </a:r>
            <a:r>
              <a:rPr lang="en-US" dirty="0"/>
              <a:t>climbing gate- risk assessment </a:t>
            </a:r>
            <a:br>
              <a:rPr lang="en-US" dirty="0"/>
            </a:br>
            <a:endParaRPr lang="en-US" dirty="0"/>
          </a:p>
        </p:txBody>
      </p:sp>
      <p:pic>
        <p:nvPicPr>
          <p:cNvPr id="4" name=" video 6- baby climbs over 2 security gates.mp4">
            <a:hlinkClick r:id="" action="ppaction://media"/>
          </p:cNvPr>
          <p:cNvPicPr>
            <a:picLocks noGrp="1" noChangeAspect="1"/>
          </p:cNvPicPr>
          <p:nvPr>
            <p:ph idx="1"/>
            <a:videoFile r:link="rId1"/>
            <p:extLst>
              <p:ext uri="{DAA4B4D4-6D71-4841-9C94-3DE7FCFB9230}">
                <p14:media xmlns:p14="http://schemas.microsoft.com/office/powerpoint/2010/main" xmlns="" r:link="rId4"/>
              </p:ext>
            </p:extLst>
          </p:nvPr>
        </p:nvPicPr>
        <p:blipFill>
          <a:blip r:embed="rId5" cstate="print"/>
          <a:stretch>
            <a:fillRect/>
          </a:stretch>
        </p:blipFill>
        <p:spPr>
          <a:xfrm>
            <a:off x="3937000" y="1763713"/>
            <a:ext cx="2819400" cy="4991100"/>
          </a:xfrm>
        </p:spPr>
      </p:pic>
      <p:pic>
        <p:nvPicPr>
          <p:cNvPr id="5" name="video 6- baby climbs over 2 security gates.mp4">
            <a:hlinkClick r:id="" action="ppaction://media"/>
          </p:cNvPr>
          <p:cNvPicPr>
            <a:picLocks noRot="1" noChangeAspect="1"/>
          </p:cNvPicPr>
          <p:nvPr>
            <a:videoFile r:link="rId2"/>
          </p:nvPr>
        </p:nvPicPr>
        <p:blipFill>
          <a:blip r:embed="rId6" cstate="print"/>
          <a:stretch>
            <a:fillRect/>
          </a:stretch>
        </p:blipFill>
        <p:spPr>
          <a:xfrm>
            <a:off x="1536700" y="1876424"/>
            <a:ext cx="7010400" cy="5466199"/>
          </a:xfrm>
          <a:prstGeom prst="rect">
            <a:avLst/>
          </a:prstGeom>
        </p:spPr>
      </p:pic>
    </p:spTree>
    <p:extLst>
      <p:ext uri="{BB962C8B-B14F-4D97-AF65-F5344CB8AC3E}">
        <p14:creationId xmlns:p14="http://schemas.microsoft.com/office/powerpoint/2010/main" xmlns="" val="3736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video fullScrn="1">
              <p:cMediaNode>
                <p:cTn id="13" fill="hold" display="0">
                  <p:stCondLst>
                    <p:cond delay="indefinite"/>
                  </p:stCondLst>
                  <p:endCondLst>
                    <p:cond evt="onNext" delay="0">
                      <p:tgtEl>
                        <p:sldTgt/>
                      </p:tgtEl>
                    </p:cond>
                    <p:cond evt="onPrev" delay="0">
                      <p:tgtEl>
                        <p:sldTgt/>
                      </p:tgtEl>
                    </p:cond>
                  </p:endCondLst>
                </p:cTn>
                <p:tgtEl>
                  <p:spTgt spid="5"/>
                </p:tgtEl>
              </p:cMediaNode>
            </p:video>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Incorrect practice. BEWARE</a:t>
            </a:r>
            <a:endParaRPr lang="en-US" dirty="0"/>
          </a:p>
        </p:txBody>
      </p:sp>
      <p:pic>
        <p:nvPicPr>
          <p:cNvPr id="5" name="Content Placeholder 4"/>
          <p:cNvPicPr>
            <a:picLocks noGrp="1" noChangeAspect="1"/>
          </p:cNvPicPr>
          <p:nvPr>
            <p:ph sz="quarter" idx="13"/>
          </p:nvPr>
        </p:nvPicPr>
        <p:blipFill>
          <a:blip r:embed="rId2" cstate="print"/>
          <a:srcRect t="13884" b="13884"/>
          <a:stretch>
            <a:fillRect/>
          </a:stretch>
        </p:blipFill>
        <p:spPr/>
      </p:pic>
      <p:sp>
        <p:nvSpPr>
          <p:cNvPr id="4" name="Content Placeholder 3"/>
          <p:cNvSpPr>
            <a:spLocks noGrp="1"/>
          </p:cNvSpPr>
          <p:nvPr>
            <p:ph sz="quarter" idx="14"/>
          </p:nvPr>
        </p:nvSpPr>
        <p:spPr/>
        <p:txBody>
          <a:bodyPr>
            <a:normAutofit fontScale="92500" lnSpcReduction="10000"/>
          </a:bodyPr>
          <a:lstStyle/>
          <a:p>
            <a:endParaRPr lang="en-US" dirty="0" smtClean="0"/>
          </a:p>
          <a:p>
            <a:r>
              <a:rPr lang="en-US" dirty="0" smtClean="0"/>
              <a:t>There should be a stool for the child to stand on if the wash basin is high.</a:t>
            </a:r>
          </a:p>
          <a:p>
            <a:r>
              <a:rPr lang="en-US" dirty="0" smtClean="0"/>
              <a:t>Bending the child over the tap like this is unhealthy and risky.</a:t>
            </a:r>
          </a:p>
          <a:p>
            <a:r>
              <a:rPr lang="en-US" dirty="0" smtClean="0"/>
              <a:t>Again care giver not wearing an apron.</a:t>
            </a:r>
            <a:endParaRPr lang="en-US" dirty="0"/>
          </a:p>
        </p:txBody>
      </p:sp>
    </p:spTree>
    <p:extLst>
      <p:ext uri="{BB962C8B-B14F-4D97-AF65-F5344CB8AC3E}">
        <p14:creationId xmlns:p14="http://schemas.microsoft.com/office/powerpoint/2010/main" xmlns="" val="31787188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r>
              <a:rPr lang="en-US" dirty="0" smtClean="0"/>
              <a:t>IDENTIFY CURRICULUM HAZARDS</a:t>
            </a:r>
            <a:endParaRPr lang="en-US" dirty="0"/>
          </a:p>
        </p:txBody>
      </p:sp>
    </p:spTree>
    <p:extLst>
      <p:ext uri="{BB962C8B-B14F-4D97-AF65-F5344CB8AC3E}">
        <p14:creationId xmlns:p14="http://schemas.microsoft.com/office/powerpoint/2010/main" xmlns="" val="27896109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video 7- Piggy </a:t>
            </a:r>
            <a:r>
              <a:rPr lang="en-US" dirty="0"/>
              <a:t>on the railway- they are what you teach!</a:t>
            </a:r>
            <a:br>
              <a:rPr lang="en-US" dirty="0"/>
            </a:br>
            <a:r>
              <a:rPr lang="en-US" dirty="0"/>
              <a:t> </a:t>
            </a:r>
            <a:br>
              <a:rPr lang="en-US" dirty="0"/>
            </a:br>
            <a:endParaRPr lang="en-US" dirty="0"/>
          </a:p>
        </p:txBody>
      </p:sp>
      <p:pic>
        <p:nvPicPr>
          <p:cNvPr id="4" name=" video 7- new piggy on the railway.mp4">
            <a:hlinkClick r:id="" action="ppaction://media"/>
          </p:cNvPr>
          <p:cNvPicPr>
            <a:picLocks noGrp="1" noChangeAspect="1"/>
          </p:cNvPicPr>
          <p:nvPr>
            <p:ph idx="1"/>
            <a:videoFile r:link="rId1"/>
            <p:extLst>
              <p:ext uri="{DAA4B4D4-6D71-4841-9C94-3DE7FCFB9230}">
                <p14:media xmlns:p14="http://schemas.microsoft.com/office/powerpoint/2010/main" xmlns="" r:link="rId3"/>
              </p:ext>
            </p:extLst>
          </p:nvPr>
        </p:nvPicPr>
        <p:blipFill>
          <a:blip r:embed="rId4" cstate="print"/>
          <a:stretch>
            <a:fillRect/>
          </a:stretch>
        </p:blipFill>
        <p:spPr>
          <a:xfrm>
            <a:off x="909638" y="1763713"/>
            <a:ext cx="8872537" cy="4991100"/>
          </a:xfrm>
        </p:spPr>
      </p:pic>
    </p:spTree>
    <p:extLst>
      <p:ext uri="{BB962C8B-B14F-4D97-AF65-F5344CB8AC3E}">
        <p14:creationId xmlns:p14="http://schemas.microsoft.com/office/powerpoint/2010/main" xmlns="" val="7366285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video 8- Children using lungs- risk assessment </a:t>
            </a:r>
            <a:br>
              <a:rPr lang="en-US" dirty="0" smtClean="0"/>
            </a:br>
            <a:r>
              <a:rPr lang="en-US" dirty="0" smtClean="0"/>
              <a:t> </a:t>
            </a:r>
            <a:br>
              <a:rPr lang="en-US" dirty="0" smtClean="0"/>
            </a:br>
            <a:endParaRPr lang="en-US" dirty="0"/>
          </a:p>
        </p:txBody>
      </p:sp>
      <p:pic>
        <p:nvPicPr>
          <p:cNvPr id="6" name=" video 8- fun way to learn about lungs.mp4">
            <a:hlinkClick r:id="" action="ppaction://media"/>
          </p:cNvPr>
          <p:cNvPicPr>
            <a:picLocks noGrp="1" noChangeAspect="1"/>
          </p:cNvPicPr>
          <p:nvPr>
            <p:ph idx="1"/>
            <a:videoFile r:link="rId1"/>
            <p:extLst>
              <p:ext uri="{DAA4B4D4-6D71-4841-9C94-3DE7FCFB9230}">
                <p14:media xmlns:p14="http://schemas.microsoft.com/office/powerpoint/2010/main" xmlns="" r:link="rId4"/>
              </p:ext>
            </p:extLst>
          </p:nvPr>
        </p:nvPicPr>
        <p:blipFill>
          <a:blip r:embed="rId5" cstate="print"/>
          <a:stretch>
            <a:fillRect/>
          </a:stretch>
        </p:blipFill>
        <p:spPr>
          <a:xfrm>
            <a:off x="3960813" y="1763713"/>
            <a:ext cx="2770187" cy="4991100"/>
          </a:xfrm>
        </p:spPr>
      </p:pic>
      <p:pic>
        <p:nvPicPr>
          <p:cNvPr id="4" name="video 8- fun way to learn about lungs.mp4">
            <a:hlinkClick r:id="" action="ppaction://media"/>
          </p:cNvPr>
          <p:cNvPicPr>
            <a:picLocks noRot="1" noChangeAspect="1"/>
          </p:cNvPicPr>
          <p:nvPr>
            <a:videoFile r:link="rId2"/>
          </p:nvPr>
        </p:nvPicPr>
        <p:blipFill>
          <a:blip r:embed="rId6" cstate="print"/>
          <a:stretch>
            <a:fillRect/>
          </a:stretch>
        </p:blipFill>
        <p:spPr>
          <a:xfrm>
            <a:off x="1841500" y="2104231"/>
            <a:ext cx="6858000" cy="4572000"/>
          </a:xfrm>
          <a:prstGeom prst="rect">
            <a:avLst/>
          </a:prstGeom>
        </p:spPr>
      </p:pic>
    </p:spTree>
    <p:extLst>
      <p:ext uri="{BB962C8B-B14F-4D97-AF65-F5344CB8AC3E}">
        <p14:creationId xmlns:p14="http://schemas.microsoft.com/office/powerpoint/2010/main" xmlns="" val="316425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2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video fullScrn="1">
              <p:cMediaNode>
                <p:cTn id="13" fill="hold" display="0">
                  <p:stCondLst>
                    <p:cond delay="indefinite"/>
                  </p:stCondLst>
                  <p:endCondLst>
                    <p:cond evt="onNext" delay="0">
                      <p:tgtEl>
                        <p:sldTgt/>
                      </p:tgtEl>
                    </p:cond>
                    <p:cond evt="onPrev" delay="0">
                      <p:tgtEl>
                        <p:sldTgt/>
                      </p:tgtEl>
                    </p:cond>
                  </p:endCondLst>
                </p:cTn>
                <p:tgtEl>
                  <p:spTgt spid="4"/>
                </p:tgtEl>
              </p:cMediaNode>
            </p:video>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FORESIGHT IS ABOUT TRAINING</a:t>
            </a:r>
            <a:endParaRPr lang="en-US" dirty="0"/>
          </a:p>
        </p:txBody>
      </p:sp>
      <p:sp>
        <p:nvSpPr>
          <p:cNvPr id="6" name="Content Placeholder 5"/>
          <p:cNvSpPr>
            <a:spLocks noGrp="1"/>
          </p:cNvSpPr>
          <p:nvPr>
            <p:ph idx="1"/>
          </p:nvPr>
        </p:nvSpPr>
        <p:spPr/>
        <p:txBody>
          <a:bodyPr/>
          <a:lstStyle/>
          <a:p>
            <a:r>
              <a:rPr lang="en-US" dirty="0" smtClean="0"/>
              <a:t>FIRE DRILLS</a:t>
            </a:r>
          </a:p>
          <a:p>
            <a:r>
              <a:rPr lang="en-US" dirty="0" smtClean="0"/>
              <a:t>EMERGENCY DRILLS- BOTH SCHOOL AND BUS</a:t>
            </a:r>
          </a:p>
          <a:p>
            <a:r>
              <a:rPr lang="en-US" dirty="0" smtClean="0"/>
              <a:t>FIRST AID TRAINING</a:t>
            </a:r>
          </a:p>
          <a:p>
            <a:r>
              <a:rPr lang="en-US" dirty="0" smtClean="0"/>
              <a:t>DOCTOR ON CALL</a:t>
            </a:r>
          </a:p>
          <a:p>
            <a:r>
              <a:rPr lang="en-US" dirty="0" smtClean="0"/>
              <a:t>EMERGENCY PROCEDURE </a:t>
            </a:r>
            <a:endParaRPr lang="en-US" dirty="0"/>
          </a:p>
        </p:txBody>
      </p:sp>
    </p:spTree>
    <p:extLst>
      <p:ext uri="{BB962C8B-B14F-4D97-AF65-F5344CB8AC3E}">
        <p14:creationId xmlns:p14="http://schemas.microsoft.com/office/powerpoint/2010/main" xmlns="" val="4935498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E= ENVIRONMENT</a:t>
            </a:r>
            <a:endParaRPr lang="en-US" dirty="0"/>
          </a:p>
        </p:txBody>
      </p:sp>
      <p:sp>
        <p:nvSpPr>
          <p:cNvPr id="5" name="Subtitle 4"/>
          <p:cNvSpPr>
            <a:spLocks noGrp="1"/>
          </p:cNvSpPr>
          <p:nvPr>
            <p:ph type="subTitle" idx="1"/>
          </p:nvPr>
        </p:nvSpPr>
        <p:spPr/>
        <p:txBody>
          <a:bodyPr/>
          <a:lstStyle/>
          <a:p>
            <a:r>
              <a:rPr lang="en-US" dirty="0" smtClean="0"/>
              <a:t>ENVIRONMENT SAFETY. </a:t>
            </a:r>
            <a:endParaRPr lang="en-US" dirty="0"/>
          </a:p>
        </p:txBody>
      </p:sp>
    </p:spTree>
    <p:extLst>
      <p:ext uri="{BB962C8B-B14F-4D97-AF65-F5344CB8AC3E}">
        <p14:creationId xmlns:p14="http://schemas.microsoft.com/office/powerpoint/2010/main" xmlns="" val="177394553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9283" y="-8752"/>
            <a:ext cx="10711966" cy="7578767"/>
          </a:xfrm>
          <a:prstGeom prst="rect">
            <a:avLst/>
          </a:prstGeom>
          <a:noFill/>
          <a:ln w="9525">
            <a:noFill/>
            <a:miter lim="800000"/>
            <a:headEnd/>
            <a:tailEnd/>
          </a:ln>
          <a:effectLst/>
        </p:spPr>
      </p:pic>
      <p:pic>
        <p:nvPicPr>
          <p:cNvPr id="4" name="Picture 2" descr="C:\Users\admin\Documents\20140228_154247.jpg"/>
          <p:cNvPicPr>
            <a:picLocks noGrp="1" noChangeAspect="1" noChangeArrowheads="1"/>
          </p:cNvPicPr>
          <p:nvPr>
            <p:ph idx="1"/>
          </p:nvPr>
        </p:nvPicPr>
        <p:blipFill>
          <a:blip r:embed="rId3" cstate="print"/>
          <a:srcRect/>
          <a:stretch>
            <a:fillRect/>
          </a:stretch>
        </p:blipFill>
        <p:spPr bwMode="auto">
          <a:xfrm>
            <a:off x="2406015" y="588107"/>
            <a:ext cx="5881370" cy="6412245"/>
          </a:xfrm>
          <a:prstGeom prst="rect">
            <a:avLst/>
          </a:prstGeom>
          <a:noFill/>
          <a:ln w="76200">
            <a:solidFill>
              <a:srgbClr val="002060"/>
            </a:solidFill>
          </a:ln>
        </p:spPr>
      </p:pic>
    </p:spTree>
    <p:extLst>
      <p:ext uri="{BB962C8B-B14F-4D97-AF65-F5344CB8AC3E}">
        <p14:creationId xmlns:p14="http://schemas.microsoft.com/office/powerpoint/2010/main" xmlns="" val="3073910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Video 1- stuck! What and how to do?</a:t>
            </a:r>
            <a:endParaRPr lang="en-US" dirty="0"/>
          </a:p>
        </p:txBody>
      </p:sp>
      <p:pic>
        <p:nvPicPr>
          <p:cNvPr id="5" name=" video 1- stuck.mp4">
            <a:hlinkClick r:id="" action="ppaction://media"/>
          </p:cNvPr>
          <p:cNvPicPr>
            <a:picLocks noGrp="1" noChangeAspect="1"/>
          </p:cNvPicPr>
          <p:nvPr>
            <p:ph idx="1"/>
            <a:videoFile r:link="rId1"/>
            <p:extLst>
              <p:ext uri="{DAA4B4D4-6D71-4841-9C94-3DE7FCFB9230}">
                <p14:media xmlns:p14="http://schemas.microsoft.com/office/powerpoint/2010/main" xmlns="" r:link="rId4"/>
              </p:ext>
            </p:extLst>
          </p:nvPr>
        </p:nvPicPr>
        <p:blipFill>
          <a:blip r:embed="rId5" cstate="print"/>
          <a:stretch>
            <a:fillRect/>
          </a:stretch>
        </p:blipFill>
        <p:spPr>
          <a:xfrm>
            <a:off x="2019300" y="1763713"/>
            <a:ext cx="6654800" cy="4991100"/>
          </a:xfrm>
        </p:spPr>
      </p:pic>
      <p:pic>
        <p:nvPicPr>
          <p:cNvPr id="4" name="video 1- stuck.mp4">
            <a:hlinkClick r:id="" action="ppaction://media"/>
          </p:cNvPr>
          <p:cNvPicPr>
            <a:picLocks noRot="1" noChangeAspect="1"/>
          </p:cNvPicPr>
          <p:nvPr>
            <a:videoFile r:link="rId2"/>
          </p:nvPr>
        </p:nvPicPr>
        <p:blipFill>
          <a:blip r:embed="rId6" cstate="print"/>
          <a:stretch>
            <a:fillRect/>
          </a:stretch>
        </p:blipFill>
        <p:spPr>
          <a:xfrm>
            <a:off x="1003300" y="1647031"/>
            <a:ext cx="8686800" cy="5486400"/>
          </a:xfrm>
          <a:prstGeom prst="rect">
            <a:avLst/>
          </a:prstGeom>
        </p:spPr>
      </p:pic>
    </p:spTree>
    <p:extLst>
      <p:ext uri="{BB962C8B-B14F-4D97-AF65-F5344CB8AC3E}">
        <p14:creationId xmlns:p14="http://schemas.microsoft.com/office/powerpoint/2010/main" xmlns="" val="70989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6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video fullScrn="1">
              <p:cMediaNode>
                <p:cTn id="13" fill="hold" display="0">
                  <p:stCondLst>
                    <p:cond delay="indefinite"/>
                  </p:stCondLst>
                  <p:endCondLst>
                    <p:cond evt="onNext" delay="0">
                      <p:tgtEl>
                        <p:sldTgt/>
                      </p:tgtEl>
                    </p:cond>
                    <p:cond evt="onPrev" delay="0">
                      <p:tgtEl>
                        <p:sldTgt/>
                      </p:tgtEl>
                    </p:cond>
                  </p:endCondLst>
                </p:cTn>
                <p:tgtEl>
                  <p:spTgt spid="4"/>
                </p:tgtEl>
              </p:cMediaNode>
            </p:video>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Moving from senseless vigilance to Real </a:t>
            </a:r>
            <a:r>
              <a:rPr lang="en-US" dirty="0"/>
              <a:t>S</a:t>
            </a:r>
            <a:r>
              <a:rPr lang="en-US" dirty="0" smtClean="0"/>
              <a:t>afety.</a:t>
            </a:r>
            <a:endParaRPr lang="en-US" dirty="0"/>
          </a:p>
        </p:txBody>
      </p:sp>
      <p:sp>
        <p:nvSpPr>
          <p:cNvPr id="4" name="Subtitle 3"/>
          <p:cNvSpPr>
            <a:spLocks noGrp="1"/>
          </p:cNvSpPr>
          <p:nvPr>
            <p:ph type="subTitle" idx="1"/>
          </p:nvPr>
        </p:nvSpPr>
        <p:spPr>
          <a:xfrm>
            <a:off x="1604010" y="4284716"/>
            <a:ext cx="7485380" cy="3001115"/>
          </a:xfrm>
        </p:spPr>
        <p:txBody>
          <a:bodyPr>
            <a:normAutofit lnSpcReduction="10000"/>
          </a:bodyPr>
          <a:lstStyle/>
          <a:p>
            <a:r>
              <a:rPr lang="en-US" dirty="0" smtClean="0"/>
              <a:t>Buddy system.</a:t>
            </a:r>
          </a:p>
          <a:p>
            <a:r>
              <a:rPr lang="en-US" dirty="0" smtClean="0"/>
              <a:t>Alarms </a:t>
            </a:r>
          </a:p>
          <a:p>
            <a:r>
              <a:rPr lang="en-US" dirty="0" smtClean="0"/>
              <a:t>Drills. </a:t>
            </a:r>
          </a:p>
          <a:p>
            <a:r>
              <a:rPr lang="en-US" dirty="0" smtClean="0"/>
              <a:t> Check identity cards of adults coming to pick up children.</a:t>
            </a:r>
          </a:p>
          <a:p>
            <a:r>
              <a:rPr lang="en-US" dirty="0" smtClean="0"/>
              <a:t>Back ground check of employees/ undertaking</a:t>
            </a:r>
          </a:p>
          <a:p>
            <a:r>
              <a:rPr lang="en-US" dirty="0" smtClean="0"/>
              <a:t>No child left alone. </a:t>
            </a:r>
          </a:p>
          <a:p>
            <a:r>
              <a:rPr lang="en-US" dirty="0" smtClean="0"/>
              <a:t>Identify red flags. </a:t>
            </a:r>
          </a:p>
          <a:p>
            <a:endParaRPr lang="en-US" dirty="0" smtClean="0"/>
          </a:p>
          <a:p>
            <a:endParaRPr lang="en-US" dirty="0"/>
          </a:p>
        </p:txBody>
      </p:sp>
    </p:spTree>
    <p:extLst>
      <p:ext uri="{BB962C8B-B14F-4D97-AF65-F5344CB8AC3E}">
        <p14:creationId xmlns:p14="http://schemas.microsoft.com/office/powerpoint/2010/main" xmlns="" val="21533063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0693400" cy="756126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a:p>
        </p:txBody>
      </p:sp>
      <p:sp>
        <p:nvSpPr>
          <p:cNvPr id="11" name="Rounded Rectangle 10"/>
          <p:cNvSpPr/>
          <p:nvPr/>
        </p:nvSpPr>
        <p:spPr>
          <a:xfrm>
            <a:off x="501219" y="472557"/>
            <a:ext cx="9774504" cy="669491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sz="4100" b="1" dirty="0">
              <a:solidFill>
                <a:srgbClr val="FF0000"/>
              </a:solidFill>
            </a:endParaRPr>
          </a:p>
        </p:txBody>
      </p:sp>
      <p:sp>
        <p:nvSpPr>
          <p:cNvPr id="4" name="Rectangle 3"/>
          <p:cNvSpPr/>
          <p:nvPr/>
        </p:nvSpPr>
        <p:spPr>
          <a:xfrm>
            <a:off x="1420191" y="2677942"/>
            <a:ext cx="7936563" cy="70887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139" tIns="52071" rIns="104139" bIns="52071" rtlCol="0" anchor="ctr"/>
          <a:lstStyle/>
          <a:p>
            <a:pPr algn="ctr"/>
            <a:endParaRPr lang="en-IN"/>
          </a:p>
        </p:txBody>
      </p:sp>
      <p:sp>
        <p:nvSpPr>
          <p:cNvPr id="5" name="Rectangle 4"/>
          <p:cNvSpPr/>
          <p:nvPr/>
        </p:nvSpPr>
        <p:spPr>
          <a:xfrm>
            <a:off x="241300" y="316457"/>
            <a:ext cx="10134600" cy="7244806"/>
          </a:xfrm>
          <a:prstGeom prst="rect">
            <a:avLst/>
          </a:prstGeom>
        </p:spPr>
        <p:txBody>
          <a:bodyPr wrap="square" lIns="104139" tIns="52071" rIns="104139" bIns="52071">
            <a:spAutoFit/>
          </a:bodyPr>
          <a:lstStyle/>
          <a:p>
            <a:pPr>
              <a:spcAft>
                <a:spcPts val="2279"/>
              </a:spcAft>
            </a:pPr>
            <a:r>
              <a:rPr lang="en-IN" sz="5000" b="1" dirty="0"/>
              <a:t>TECHNOLOGY SAFETY</a:t>
            </a:r>
          </a:p>
          <a:p>
            <a:pPr>
              <a:spcAft>
                <a:spcPts val="2279"/>
              </a:spcAft>
            </a:pPr>
            <a:r>
              <a:rPr lang="en-IN" sz="5000" b="1" dirty="0"/>
              <a:t>Is about safe use of technology</a:t>
            </a:r>
          </a:p>
          <a:p>
            <a:pPr marL="846239" indent="-846239">
              <a:spcAft>
                <a:spcPts val="2279"/>
              </a:spcAft>
              <a:buFont typeface="+mj-lt"/>
              <a:buAutoNum type="arabicPeriod"/>
            </a:pPr>
            <a:r>
              <a:rPr lang="en-IN" sz="5000" b="1" dirty="0"/>
              <a:t>Flight mode</a:t>
            </a:r>
          </a:p>
          <a:p>
            <a:pPr marL="846239" indent="-846239">
              <a:spcAft>
                <a:spcPts val="2279"/>
              </a:spcAft>
              <a:buFont typeface="+mj-lt"/>
              <a:buAutoNum type="arabicPeriod"/>
            </a:pPr>
            <a:r>
              <a:rPr lang="en-IN" sz="5000" b="1" dirty="0"/>
              <a:t>Content</a:t>
            </a:r>
          </a:p>
          <a:p>
            <a:pPr marL="846239" indent="-846239">
              <a:spcAft>
                <a:spcPts val="2279"/>
              </a:spcAft>
              <a:buFont typeface="+mj-lt"/>
              <a:buAutoNum type="arabicPeriod"/>
            </a:pPr>
            <a:r>
              <a:rPr lang="en-IN" sz="5000" b="1" dirty="0"/>
              <a:t>Time</a:t>
            </a:r>
          </a:p>
          <a:p>
            <a:pPr marL="846239" indent="-846239">
              <a:spcAft>
                <a:spcPts val="2279"/>
              </a:spcAft>
              <a:buFont typeface="+mj-lt"/>
              <a:buAutoNum type="arabicPeriod"/>
            </a:pPr>
            <a:r>
              <a:rPr lang="en-IN" sz="5000" b="1" dirty="0"/>
              <a:t>Duration </a:t>
            </a:r>
          </a:p>
          <a:p>
            <a:pPr marL="846239" indent="-846239">
              <a:spcAft>
                <a:spcPts val="2279"/>
              </a:spcAft>
              <a:buFont typeface="+mj-lt"/>
              <a:buAutoNum type="arabicPeriod"/>
            </a:pPr>
            <a:r>
              <a:rPr lang="en-IN" sz="5000" b="1" dirty="0"/>
              <a:t>Distance </a:t>
            </a:r>
          </a:p>
        </p:txBody>
      </p:sp>
    </p:spTree>
    <p:extLst>
      <p:ext uri="{BB962C8B-B14F-4D97-AF65-F5344CB8AC3E}">
        <p14:creationId xmlns:p14="http://schemas.microsoft.com/office/powerpoint/2010/main" xmlns="" val="40421323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9500" y="1266031"/>
            <a:ext cx="8215048" cy="1260211"/>
          </a:xfrm>
        </p:spPr>
        <p:txBody>
          <a:bodyPr>
            <a:normAutofit fontScale="90000"/>
          </a:bodyPr>
          <a:lstStyle/>
          <a:p>
            <a:r>
              <a:rPr lang="en-US" dirty="0" smtClean="0"/>
              <a:t/>
            </a:r>
            <a:br>
              <a:rPr lang="en-US" dirty="0" smtClean="0"/>
            </a:br>
            <a:r>
              <a:rPr lang="en-US" dirty="0"/>
              <a:t/>
            </a:r>
            <a:br>
              <a:rPr lang="en-US" dirty="0"/>
            </a:br>
            <a:r>
              <a:rPr lang="en-US" dirty="0" smtClean="0"/>
              <a:t>Why a knee-jerk reaction every time?</a:t>
            </a:r>
            <a:endParaRPr lang="en-US" dirty="0"/>
          </a:p>
        </p:txBody>
      </p:sp>
      <p:sp>
        <p:nvSpPr>
          <p:cNvPr id="3" name="Content Placeholder 2"/>
          <p:cNvSpPr>
            <a:spLocks noGrp="1"/>
          </p:cNvSpPr>
          <p:nvPr>
            <p:ph idx="1"/>
          </p:nvPr>
        </p:nvSpPr>
        <p:spPr/>
        <p:txBody>
          <a:bodyPr/>
          <a:lstStyle/>
          <a:p>
            <a:pPr marL="0" indent="0">
              <a:buNone/>
            </a:pPr>
            <a:r>
              <a:rPr lang="en-US" dirty="0" smtClean="0"/>
              <a:t>Think all parameters of safety-</a:t>
            </a:r>
          </a:p>
          <a:p>
            <a:r>
              <a:rPr lang="en-US" dirty="0" smtClean="0"/>
              <a:t>Design safety.</a:t>
            </a:r>
          </a:p>
          <a:p>
            <a:r>
              <a:rPr lang="en-US" dirty="0" smtClean="0"/>
              <a:t>Furniture and appliance safety.</a:t>
            </a:r>
          </a:p>
          <a:p>
            <a:r>
              <a:rPr lang="en-US" dirty="0" smtClean="0"/>
              <a:t>Toys and equipment safety.</a:t>
            </a:r>
          </a:p>
          <a:p>
            <a:r>
              <a:rPr lang="en-US" dirty="0" smtClean="0"/>
              <a:t>Bus safety.</a:t>
            </a:r>
          </a:p>
          <a:p>
            <a:r>
              <a:rPr lang="en-US" dirty="0" smtClean="0"/>
              <a:t>Staircase safety. </a:t>
            </a:r>
          </a:p>
          <a:p>
            <a:pPr marL="0" indent="0">
              <a:buNone/>
            </a:pPr>
            <a:endParaRPr lang="en-US" dirty="0"/>
          </a:p>
        </p:txBody>
      </p:sp>
    </p:spTree>
    <p:extLst>
      <p:ext uri="{BB962C8B-B14F-4D97-AF65-F5344CB8AC3E}">
        <p14:creationId xmlns:p14="http://schemas.microsoft.com/office/powerpoint/2010/main" xmlns="" val="4804185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lum contrast="20000"/>
          </a:blip>
          <a:srcRect/>
          <a:stretch>
            <a:fillRect/>
          </a:stretch>
        </p:blipFill>
        <p:spPr bwMode="auto">
          <a:xfrm>
            <a:off x="-9283" y="-8752"/>
            <a:ext cx="10711966" cy="7578767"/>
          </a:xfrm>
          <a:prstGeom prst="rect">
            <a:avLst/>
          </a:prstGeom>
          <a:noFill/>
          <a:ln w="9525">
            <a:noFill/>
            <a:miter lim="800000"/>
            <a:headEnd/>
            <a:tailEnd/>
          </a:ln>
          <a:effectLst/>
        </p:spPr>
      </p:pic>
    </p:spTree>
    <p:extLst>
      <p:ext uri="{BB962C8B-B14F-4D97-AF65-F5344CB8AC3E}">
        <p14:creationId xmlns:p14="http://schemas.microsoft.com/office/powerpoint/2010/main" xmlns="" val="23736145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 Schools are successful for all. </a:t>
            </a:r>
            <a:endParaRPr lang="en-US" dirty="0"/>
          </a:p>
        </p:txBody>
      </p:sp>
      <p:sp>
        <p:nvSpPr>
          <p:cNvPr id="3" name="Content Placeholder 2"/>
          <p:cNvSpPr>
            <a:spLocks noGrp="1"/>
          </p:cNvSpPr>
          <p:nvPr>
            <p:ph idx="1"/>
          </p:nvPr>
        </p:nvSpPr>
        <p:spPr/>
        <p:txBody>
          <a:bodyPr>
            <a:normAutofit/>
          </a:bodyPr>
          <a:lstStyle/>
          <a:p>
            <a:r>
              <a:rPr lang="en-US" dirty="0" smtClean="0"/>
              <a:t>S- SYSTEMS </a:t>
            </a:r>
          </a:p>
          <a:p>
            <a:pPr marL="0" indent="0">
              <a:buNone/>
            </a:pPr>
            <a:endParaRPr lang="en-US" dirty="0" smtClean="0"/>
          </a:p>
          <a:p>
            <a:r>
              <a:rPr lang="en-US" dirty="0" smtClean="0"/>
              <a:t>A- ABUSE  </a:t>
            </a:r>
          </a:p>
          <a:p>
            <a:pPr marL="0" indent="0">
              <a:buNone/>
            </a:pPr>
            <a:endParaRPr lang="en-US" dirty="0" smtClean="0"/>
          </a:p>
          <a:p>
            <a:r>
              <a:rPr lang="en-US" dirty="0" smtClean="0"/>
              <a:t>F- FORESIGHT </a:t>
            </a:r>
          </a:p>
          <a:p>
            <a:pPr marL="0" indent="0">
              <a:buNone/>
            </a:pPr>
            <a:endParaRPr lang="en-US" dirty="0" smtClean="0"/>
          </a:p>
          <a:p>
            <a:r>
              <a:rPr lang="en-US" dirty="0" smtClean="0"/>
              <a:t>E- ENVIRONMENT </a:t>
            </a:r>
          </a:p>
          <a:p>
            <a:endParaRPr lang="en-US" dirty="0"/>
          </a:p>
        </p:txBody>
      </p:sp>
    </p:spTree>
    <p:extLst>
      <p:ext uri="{BB962C8B-B14F-4D97-AF65-F5344CB8AC3E}">
        <p14:creationId xmlns:p14="http://schemas.microsoft.com/office/powerpoint/2010/main" xmlns="" val="1367662944"/>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jpg"/>
          <p:cNvPicPr>
            <a:picLocks noChangeAspect="1"/>
          </p:cNvPicPr>
          <p:nvPr/>
        </p:nvPicPr>
        <p:blipFill>
          <a:blip r:embed="rId2" cstate="print"/>
          <a:stretch>
            <a:fillRect/>
          </a:stretch>
        </p:blipFill>
        <p:spPr>
          <a:xfrm>
            <a:off x="0" y="0"/>
            <a:ext cx="10693400" cy="7561263"/>
          </a:xfrm>
          <a:prstGeom prst="rect">
            <a:avLst/>
          </a:prstGeom>
        </p:spPr>
      </p:pic>
      <p:pic>
        <p:nvPicPr>
          <p:cNvPr id="5" name="Picture 4" descr="swati popat vats with kids.jpg"/>
          <p:cNvPicPr>
            <a:picLocks noChangeAspect="1"/>
          </p:cNvPicPr>
          <p:nvPr/>
        </p:nvPicPr>
        <p:blipFill>
          <a:blip r:embed="rId3" cstate="print"/>
          <a:stretch>
            <a:fillRect/>
          </a:stretch>
        </p:blipFill>
        <p:spPr>
          <a:xfrm>
            <a:off x="2227794" y="776932"/>
            <a:ext cx="6148705" cy="3864646"/>
          </a:xfrm>
          <a:prstGeom prst="rect">
            <a:avLst/>
          </a:prstGeom>
          <a:ln w="50800">
            <a:solidFill>
              <a:schemeClr val="tx1"/>
            </a:solidFill>
          </a:ln>
        </p:spPr>
      </p:pic>
      <p:sp>
        <p:nvSpPr>
          <p:cNvPr id="6" name="Rectangle 5"/>
          <p:cNvSpPr/>
          <p:nvPr/>
        </p:nvSpPr>
        <p:spPr>
          <a:xfrm>
            <a:off x="2138680" y="4879617"/>
            <a:ext cx="7114081" cy="2182790"/>
          </a:xfrm>
          <a:prstGeom prst="rect">
            <a:avLst/>
          </a:prstGeom>
          <a:solidFill>
            <a:schemeClr val="accent6">
              <a:lumMod val="60000"/>
              <a:lumOff val="40000"/>
            </a:schemeClr>
          </a:solidFill>
        </p:spPr>
        <p:txBody>
          <a:bodyPr wrap="square" lIns="104153" tIns="52076" rIns="104153" bIns="52076">
            <a:spAutoFit/>
          </a:bodyPr>
          <a:lstStyle/>
          <a:p>
            <a:r>
              <a:rPr lang="en-US" sz="2700" b="1" u="sng" dirty="0">
                <a:solidFill>
                  <a:schemeClr val="bg2">
                    <a:lumMod val="10000"/>
                  </a:schemeClr>
                </a:solidFill>
              </a:rPr>
              <a:t>CONNECT WITH ME ON-</a:t>
            </a:r>
          </a:p>
          <a:p>
            <a:r>
              <a:rPr lang="en-US" sz="2700" b="1" u="sng" dirty="0">
                <a:solidFill>
                  <a:schemeClr val="bg2">
                    <a:lumMod val="10000"/>
                  </a:schemeClr>
                </a:solidFill>
              </a:rPr>
              <a:t>@</a:t>
            </a:r>
            <a:r>
              <a:rPr lang="en-US" sz="2700" b="1" u="sng" dirty="0" err="1">
                <a:solidFill>
                  <a:schemeClr val="bg2">
                    <a:lumMod val="10000"/>
                  </a:schemeClr>
                </a:solidFill>
              </a:rPr>
              <a:t>swatipopat</a:t>
            </a:r>
            <a:endParaRPr lang="en-US" sz="2700" b="1" u="sng" dirty="0">
              <a:solidFill>
                <a:schemeClr val="bg2">
                  <a:lumMod val="10000"/>
                </a:schemeClr>
              </a:solidFill>
            </a:endParaRPr>
          </a:p>
          <a:p>
            <a:r>
              <a:rPr lang="en-US" sz="2700" b="1" dirty="0">
                <a:solidFill>
                  <a:srgbClr val="5C1E18"/>
                </a:solidFill>
              </a:rPr>
              <a:t>swatipopatvatskiducation@blogspot.in</a:t>
            </a:r>
            <a:endParaRPr lang="en-US" sz="2700" dirty="0">
              <a:solidFill>
                <a:srgbClr val="5C1E18"/>
              </a:solidFill>
            </a:endParaRPr>
          </a:p>
          <a:p>
            <a:r>
              <a:rPr lang="en-US" sz="2700" b="1" dirty="0">
                <a:solidFill>
                  <a:srgbClr val="5C1E18"/>
                </a:solidFill>
                <a:hlinkClick r:id="rId4"/>
              </a:rPr>
              <a:t>swatipopat@podar.org</a:t>
            </a:r>
            <a:endParaRPr lang="en-US" sz="2700" b="1" dirty="0">
              <a:solidFill>
                <a:srgbClr val="5C1E18"/>
              </a:solidFill>
            </a:endParaRPr>
          </a:p>
          <a:p>
            <a:r>
              <a:rPr lang="en-US" sz="2700" b="1" dirty="0">
                <a:solidFill>
                  <a:srgbClr val="5C1E18"/>
                </a:solidFill>
                <a:hlinkClick r:id="rId5"/>
              </a:rPr>
              <a:t>www.eca-india.org</a:t>
            </a:r>
            <a:r>
              <a:rPr lang="en-US" sz="2700" b="1" dirty="0">
                <a:solidFill>
                  <a:srgbClr val="5C1E18"/>
                </a:solidFill>
              </a:rPr>
              <a:t> </a:t>
            </a:r>
          </a:p>
        </p:txBody>
      </p:sp>
    </p:spTree>
    <p:extLst>
      <p:ext uri="{BB962C8B-B14F-4D97-AF65-F5344CB8AC3E}">
        <p14:creationId xmlns:p14="http://schemas.microsoft.com/office/powerpoint/2010/main" xmlns="" val="1030820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SYSTEMS TRAININGS</a:t>
            </a:r>
            <a:endParaRPr lang="en-US" dirty="0"/>
          </a:p>
        </p:txBody>
      </p:sp>
      <p:sp>
        <p:nvSpPr>
          <p:cNvPr id="3" name="Content Placeholder 2"/>
          <p:cNvSpPr>
            <a:spLocks noGrp="1"/>
          </p:cNvSpPr>
          <p:nvPr>
            <p:ph idx="1"/>
          </p:nvPr>
        </p:nvSpPr>
        <p:spPr/>
        <p:txBody>
          <a:bodyPr/>
          <a:lstStyle/>
          <a:p>
            <a:r>
              <a:rPr lang="en-US" dirty="0" smtClean="0"/>
              <a:t>FACE TO FACE</a:t>
            </a:r>
          </a:p>
          <a:p>
            <a:r>
              <a:rPr lang="en-US" dirty="0" smtClean="0"/>
              <a:t>DOCUMENTATION </a:t>
            </a:r>
          </a:p>
          <a:p>
            <a:r>
              <a:rPr lang="en-US" dirty="0" smtClean="0"/>
              <a:t>RETRAINING</a:t>
            </a:r>
          </a:p>
          <a:p>
            <a:r>
              <a:rPr lang="en-US" dirty="0" smtClean="0"/>
              <a:t>TESTING </a:t>
            </a:r>
          </a:p>
          <a:p>
            <a:r>
              <a:rPr lang="en-US" dirty="0" smtClean="0"/>
              <a:t>ZERO TOLERANCE </a:t>
            </a:r>
            <a:endParaRPr lang="en-US" dirty="0"/>
          </a:p>
        </p:txBody>
      </p:sp>
    </p:spTree>
    <p:extLst>
      <p:ext uri="{BB962C8B-B14F-4D97-AF65-F5344CB8AC3E}">
        <p14:creationId xmlns:p14="http://schemas.microsoft.com/office/powerpoint/2010/main" xmlns="" val="329808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SAFETY SYSTEMS</a:t>
            </a:r>
            <a:endParaRPr lang="en-US" dirty="0"/>
          </a:p>
        </p:txBody>
      </p:sp>
      <p:sp>
        <p:nvSpPr>
          <p:cNvPr id="3" name="Content Placeholder 2"/>
          <p:cNvSpPr>
            <a:spLocks noGrp="1"/>
          </p:cNvSpPr>
          <p:nvPr>
            <p:ph idx="1"/>
          </p:nvPr>
        </p:nvSpPr>
        <p:spPr/>
        <p:txBody>
          <a:bodyPr/>
          <a:lstStyle/>
          <a:p>
            <a:r>
              <a:rPr lang="en-US" dirty="0" smtClean="0"/>
              <a:t>ON YOUR WEBSITE</a:t>
            </a:r>
          </a:p>
          <a:p>
            <a:r>
              <a:rPr lang="en-US" dirty="0" smtClean="0"/>
              <a:t>IN YOUR DIARIES</a:t>
            </a:r>
          </a:p>
          <a:p>
            <a:r>
              <a:rPr lang="en-US" dirty="0" smtClean="0"/>
              <a:t>MAKE PARENTS AWARE OF YOUR POLICIES AND SIGN</a:t>
            </a:r>
          </a:p>
          <a:p>
            <a:r>
              <a:rPr lang="en-US" dirty="0" smtClean="0"/>
              <a:t>MAKE STAFF AWARE OF POLICIES AND SIGN </a:t>
            </a:r>
            <a:endParaRPr lang="en-US" dirty="0"/>
          </a:p>
        </p:txBody>
      </p:sp>
    </p:spTree>
    <p:extLst>
      <p:ext uri="{BB962C8B-B14F-4D97-AF65-F5344CB8AC3E}">
        <p14:creationId xmlns:p14="http://schemas.microsoft.com/office/powerpoint/2010/main" xmlns="" val="385579756"/>
      </p:ext>
    </p:extLst>
  </p:cSld>
  <p:clrMapOvr>
    <a:masterClrMapping/>
  </p:clrMapOvr>
</p:sld>
</file>

<file path=ppt/theme/_rels/them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16.jpeg"/></Relationships>
</file>

<file path=ppt/theme/_rels/them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Habitat">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Habitat">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Habitat">
      <a:fillStyleLst>
        <a:solidFill>
          <a:schemeClr val="phClr"/>
        </a:solidFill>
        <a:blipFill rotWithShape="1">
          <a:blip xmlns:r="http://schemas.openxmlformats.org/officeDocument/2006/relationships" r:embed="rId1">
            <a:duotone>
              <a:schemeClr val="phClr">
                <a:shade val="10000"/>
                <a:satMod val="130000"/>
              </a:schemeClr>
              <a:schemeClr val="phClr">
                <a:satMod val="275000"/>
              </a:schemeClr>
            </a:duotone>
          </a:blip>
          <a:tile tx="0" ty="0" sx="40000" sy="40000" flip="none" algn="tl"/>
        </a:blipFill>
        <a:blipFill rotWithShape="1">
          <a:blip xmlns:r="http://schemas.openxmlformats.org/officeDocument/2006/relationships" r:embed="rId2">
            <a:duotone>
              <a:schemeClr val="phClr">
                <a:shade val="40000"/>
                <a:satMod val="130000"/>
              </a:schemeClr>
              <a:schemeClr val="phClr">
                <a:satMod val="275000"/>
              </a:schemeClr>
            </a:duotone>
          </a:blip>
          <a:stretch/>
        </a:blipFill>
      </a:fillStyleLst>
      <a:lnStyleLst>
        <a:ln w="12700" cap="flat" cmpd="sng" algn="ctr">
          <a:solidFill>
            <a:schemeClr val="phClr">
              <a:shade val="90000"/>
              <a:satMod val="105000"/>
            </a:schemeClr>
          </a:solidFill>
          <a:prstDash val="solid"/>
        </a:ln>
        <a:ln w="25400" cap="flat" cmpd="sng" algn="ctr">
          <a:solidFill>
            <a:schemeClr val="phClr">
              <a:shade val="80000"/>
            </a:schemeClr>
          </a:solidFill>
          <a:prstDash val="solid"/>
        </a:ln>
        <a:ln w="25400" cap="flat" cmpd="sng" algn="ctr">
          <a:solidFill>
            <a:schemeClr val="phClr">
              <a:shade val="70000"/>
            </a:schemeClr>
          </a:solidFill>
          <a:prstDash val="solid"/>
        </a:ln>
      </a:lnStyleLst>
      <a:effectStyleLst>
        <a:effectStyle>
          <a:effectLst/>
        </a:effectStyle>
        <a:effectStyle>
          <a:effectLst>
            <a:outerShdw blurRad="88900" dir="4200000" sx="105000" sy="105000" algn="t" rotWithShape="0">
              <a:srgbClr val="000000">
                <a:alpha val="40000"/>
              </a:srgbClr>
            </a:outerShdw>
          </a:effectLst>
        </a:effectStyle>
        <a:effectStyle>
          <a:effectLst>
            <a:innerShdw blurRad="76200" dist="25400" dir="13200000">
              <a:srgbClr val="000000">
                <a:alpha val="80000"/>
              </a:srgbClr>
            </a:innerShdw>
          </a:effectLst>
          <a:scene3d>
            <a:camera prst="orthographicFront">
              <a:rot lat="0" lon="0" rev="0"/>
            </a:camera>
            <a:lightRig rig="balanced" dir="t">
              <a:rot lat="0" lon="0" rev="19800000"/>
            </a:lightRig>
          </a:scene3d>
          <a:sp3d prstMaterial="softEdge">
            <a:bevelT w="0" h="0"/>
          </a:sp3d>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Sky">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Sky">
      <a:majorFont>
        <a:latin typeface="Arial Rounded MT Bold"/>
        <a:ea typeface=""/>
        <a:cs typeface=""/>
        <a:font script="Jpan" typeface="ＭＳ Ｐゴシック"/>
        <a:font script="Hans" typeface="宋体"/>
        <a:font script="Hant" typeface="新細明體"/>
      </a:majorFont>
      <a:minorFont>
        <a:latin typeface="Arial Rounded MT Bold"/>
        <a:ea typeface=""/>
        <a:cs typeface=""/>
        <a:font script="Jpan" typeface="ＭＳ Ｐゴシック"/>
        <a:font script="Hans" typeface="宋体"/>
        <a:font script="Hant" typeface="新細明體"/>
      </a:minorFont>
    </a:fontScheme>
    <a:fmtScheme name="Sky">
      <a:fillStyleLst>
        <a:solidFill>
          <a:schemeClr val="phClr"/>
        </a:solidFill>
        <a:solidFill>
          <a:schemeClr val="phClr">
            <a:alpha val="50000"/>
          </a:schemeClr>
        </a:solidFill>
        <a:gradFill rotWithShape="1">
          <a:gsLst>
            <a:gs pos="0">
              <a:schemeClr val="phClr">
                <a:shade val="30000"/>
                <a:satMod val="130000"/>
              </a:schemeClr>
            </a:gs>
            <a:gs pos="80000">
              <a:schemeClr val="phClr">
                <a:shade val="93000"/>
                <a:satMod val="130000"/>
              </a:schemeClr>
            </a:gs>
            <a:gs pos="100000">
              <a:schemeClr val="phClr">
                <a:shade val="94000"/>
                <a:satMod val="135000"/>
              </a:schemeClr>
            </a:gs>
          </a:gsLst>
          <a:lin ang="14400000" scaled="1"/>
        </a:grad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63500" cap="flat" cmpd="sng" algn="ctr">
          <a:solidFill>
            <a:schemeClr val="phClr"/>
          </a:solidFill>
          <a:prstDash val="solid"/>
        </a:ln>
      </a:lnStyleLst>
      <a:effectStyleLst>
        <a:effectStyle>
          <a:effectLst/>
        </a:effectStyle>
        <a:effectStyle>
          <a:effectLst>
            <a:outerShdw blurRad="88900" dist="63500" dir="3000000" algn="br" rotWithShape="0">
              <a:srgbClr val="000000">
                <a:alpha val="35000"/>
              </a:srgbClr>
            </a:outerShdw>
          </a:effectLst>
        </a:effectStyle>
        <a:effectStyle>
          <a:effectLst>
            <a:innerShdw blurRad="50800" dist="25400" dir="6600000">
              <a:srgbClr val="000000">
                <a:alpha val="50000"/>
              </a:srgbClr>
            </a:innerShdw>
            <a:reflection blurRad="12700" stA="26000" endPos="28000" dist="38100" dir="5400000" sy="-100000" rotWithShape="0"/>
          </a:effectLst>
        </a:effectStyle>
      </a:effectStyleLst>
      <a:bgFillStyleLst>
        <a:solidFill>
          <a:schemeClr val="phClr"/>
        </a:solidFill>
        <a:gradFill rotWithShape="1">
          <a:gsLst>
            <a:gs pos="0">
              <a:schemeClr val="phClr">
                <a:tint val="100000"/>
                <a:satMod val="140000"/>
                <a:lumMod val="105000"/>
              </a:schemeClr>
            </a:gs>
            <a:gs pos="100000">
              <a:schemeClr val="phClr">
                <a:shade val="20000"/>
                <a:satMod val="250000"/>
                <a:lumMod val="110000"/>
              </a:schemeClr>
            </a:gs>
          </a:gsLst>
          <a:path path="circle">
            <a:fillToRect l="50000" t="50000" r="50000" b="50000"/>
          </a:path>
        </a:gradFill>
        <a:gradFill rotWithShape="1">
          <a:gsLst>
            <a:gs pos="0">
              <a:schemeClr val="phClr">
                <a:tint val="80000"/>
                <a:satMod val="300000"/>
              </a:schemeClr>
            </a:gs>
            <a:gs pos="100000">
              <a:schemeClr val="phClr">
                <a:shade val="30000"/>
                <a:satMod val="200000"/>
              </a:schemeClr>
            </a:gs>
          </a:gsLst>
          <a:lin ang="5400000" scaled="0"/>
        </a:gradFill>
      </a:bgFillStyleLst>
    </a:fmtScheme>
  </a:themeElements>
  <a:objectDefaults/>
  <a:extraClrSchemeLst/>
</a:theme>
</file>

<file path=ppt/theme/theme7.xml><?xml version="1.0" encoding="utf-8"?>
<a:theme xmlns:a="http://schemas.openxmlformats.org/drawingml/2006/main" name="Kilter">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Kilter">
      <a:majorFont>
        <a:latin typeface="Rockwell"/>
        <a:ea typeface=""/>
        <a:cs typeface=""/>
        <a:font script="Grek" typeface="Cambria"/>
        <a:font script="Cyrl" typeface="Cambria"/>
        <a:font script="Jpan" typeface="ＭＳ 明朝"/>
        <a:font script="Hang" typeface="바탕"/>
        <a:font script="Hans" typeface="华文新魏"/>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ＭＳ 明朝"/>
        <a:font script="Hang" typeface="바탕"/>
        <a:font script="Hans" typeface="华文新魏"/>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ilter">
      <a:fillStyleLst>
        <a:solidFill>
          <a:schemeClr val="phClr"/>
        </a:solidFill>
        <a:gradFill rotWithShape="1">
          <a:gsLst>
            <a:gs pos="0">
              <a:schemeClr val="phClr">
                <a:tint val="14000"/>
                <a:satMod val="180000"/>
                <a:lumMod val="100000"/>
              </a:schemeClr>
            </a:gs>
            <a:gs pos="42000">
              <a:schemeClr val="phClr">
                <a:tint val="40000"/>
                <a:satMod val="160000"/>
                <a:lumMod val="94000"/>
              </a:schemeClr>
            </a:gs>
            <a:gs pos="100000">
              <a:schemeClr val="phClr">
                <a:tint val="94000"/>
                <a:satMod val="140000"/>
              </a:schemeClr>
            </a:gs>
          </a:gsLst>
          <a:lin ang="5160000" scaled="1"/>
        </a:gradFill>
        <a:gradFill rotWithShape="1">
          <a:gsLst>
            <a:gs pos="38000">
              <a:schemeClr val="phClr">
                <a:satMod val="120000"/>
              </a:schemeClr>
            </a:gs>
            <a:gs pos="100000">
              <a:schemeClr val="phClr">
                <a:shade val="60000"/>
                <a:satMod val="180000"/>
                <a:lumMod val="70000"/>
              </a:schemeClr>
            </a:gs>
          </a:gsLst>
          <a:lin ang="4680000" scaled="0"/>
        </a:gradFill>
      </a:fillStyleLst>
      <a:lnStyleLst>
        <a:ln w="12700" cap="flat" cmpd="sng" algn="ctr">
          <a:solidFill>
            <a:schemeClr val="phClr">
              <a:shade val="50000"/>
            </a:schemeClr>
          </a:solidFill>
          <a:prstDash val="solid"/>
        </a:ln>
        <a:ln w="25400" cap="flat" cmpd="sng" algn="ctr">
          <a:solidFill>
            <a:schemeClr val="phClr">
              <a:shade val="75000"/>
              <a:lumMod val="90000"/>
            </a:schemeClr>
          </a:solidFill>
          <a:prstDash val="solid"/>
        </a:ln>
        <a:ln w="38100" cap="flat" cmpd="sng" algn="ctr">
          <a:solidFill>
            <a:schemeClr val="phClr"/>
          </a:solidFill>
          <a:prstDash val="solid"/>
        </a:ln>
      </a:lnStyleLst>
      <a:effectStyleLst>
        <a:effectStyle>
          <a:effectLst>
            <a:outerShdw blurRad="63500" dist="12700" dir="5400000" sx="102000" sy="102000" rotWithShape="0">
              <a:srgbClr val="000000">
                <a:alpha val="20000"/>
              </a:srgbClr>
            </a:outerShdw>
          </a:effectLst>
        </a:effectStyle>
        <a:effectStyle>
          <a:effectLst>
            <a:outerShdw blurRad="76200" dist="25400" dir="5400000" rotWithShape="0">
              <a:srgbClr val="000000">
                <a:alpha val="50000"/>
              </a:srgbClr>
            </a:outerShdw>
          </a:effectLst>
          <a:scene3d>
            <a:camera prst="orthographicFront">
              <a:rot lat="0" lon="0" rev="0"/>
            </a:camera>
            <a:lightRig rig="glow" dir="tl">
              <a:rot lat="0" lon="0" rev="19800000"/>
            </a:lightRig>
          </a:scene3d>
          <a:sp3d prstMaterial="metal">
            <a:bevelT w="152400" h="63500" prst="softRound"/>
          </a:sp3d>
        </a:effectStyle>
        <a:effectStyle>
          <a:effectLst>
            <a:outerShdw blurRad="107950" dist="12700" dir="5040000" rotWithShape="0">
              <a:srgbClr val="000000">
                <a:alpha val="54000"/>
              </a:srgbClr>
            </a:outerShdw>
          </a:effectLst>
          <a:scene3d>
            <a:camera prst="orthographicFront">
              <a:rot lat="0" lon="0" rev="0"/>
            </a:camera>
            <a:lightRig rig="threePt" dir="tl">
              <a:rot lat="0" lon="0" rev="19800000"/>
            </a:lightRig>
          </a:scene3d>
          <a:sp3d prstMaterial="plastic">
            <a:bevelT h="63500" prst="softRound"/>
          </a:sp3d>
        </a:effectStyle>
      </a:effectStyleLst>
      <a:bgFillStyleLst>
        <a:solidFill>
          <a:schemeClr val="phClr"/>
        </a:solidFill>
        <a:gradFill rotWithShape="1">
          <a:gsLst>
            <a:gs pos="0">
              <a:schemeClr val="phClr">
                <a:tint val="95000"/>
                <a:satMod val="140000"/>
                <a:lumMod val="120000"/>
              </a:schemeClr>
            </a:gs>
            <a:gs pos="100000">
              <a:schemeClr val="phClr">
                <a:tint val="95000"/>
                <a:shade val="70000"/>
                <a:satMod val="180000"/>
                <a:lumMod val="82000"/>
              </a:schemeClr>
            </a:gs>
          </a:gsLst>
          <a:path path="circle">
            <a:fillToRect l="25000" t="25000" r="25000" b="25000"/>
          </a:path>
        </a:gradFill>
        <a:gradFill rotWithShape="1">
          <a:gsLst>
            <a:gs pos="0">
              <a:schemeClr val="phClr">
                <a:tint val="94000"/>
                <a:satMod val="140000"/>
                <a:lumMod val="120000"/>
              </a:schemeClr>
            </a:gs>
            <a:gs pos="100000">
              <a:schemeClr val="phClr">
                <a:tint val="97000"/>
                <a:shade val="70000"/>
                <a:satMod val="190000"/>
                <a:lumMod val="72000"/>
              </a:schemeClr>
            </a:gs>
          </a:gsLst>
          <a:path path="circle">
            <a:fillToRect l="50000" t="50000" r="50000"/>
          </a:path>
        </a:gradFill>
      </a:bgFillStyleLst>
    </a:fmtScheme>
  </a:themeElements>
  <a:objectDefaults/>
  <a:extraClrSchemeLst/>
</a:theme>
</file>

<file path=ppt/theme/theme8.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Saddle">
  <a:themeElements>
    <a:clrScheme name="Saddle">
      <a:dk1>
        <a:srgbClr val="302C24"/>
      </a:dk1>
      <a:lt1>
        <a:sysClr val="window" lastClr="FFFFFF"/>
      </a:lt1>
      <a:dk2>
        <a:srgbClr val="AC6416"/>
      </a:dk2>
      <a:lt2>
        <a:srgbClr val="E8E4DB"/>
      </a:lt2>
      <a:accent1>
        <a:srgbClr val="C6B178"/>
      </a:accent1>
      <a:accent2>
        <a:srgbClr val="9C5B14"/>
      </a:accent2>
      <a:accent3>
        <a:srgbClr val="71B2BC"/>
      </a:accent3>
      <a:accent4>
        <a:srgbClr val="78AA5D"/>
      </a:accent4>
      <a:accent5>
        <a:srgbClr val="867099"/>
      </a:accent5>
      <a:accent6>
        <a:srgbClr val="4C6F75"/>
      </a:accent6>
      <a:hlink>
        <a:srgbClr val="F27B0E"/>
      </a:hlink>
      <a:folHlink>
        <a:srgbClr val="989268"/>
      </a:folHlink>
    </a:clrScheme>
    <a:fontScheme name="Saddle">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Saddle">
      <a:fillStyleLst>
        <a:solidFill>
          <a:schemeClr val="phClr"/>
        </a:solidFill>
        <a:gradFill rotWithShape="1">
          <a:gsLst>
            <a:gs pos="0">
              <a:schemeClr val="phClr"/>
            </a:gs>
            <a:gs pos="30000">
              <a:schemeClr val="phClr">
                <a:tint val="80000"/>
              </a:schemeClr>
            </a:gs>
            <a:gs pos="100000">
              <a:schemeClr val="phClr">
                <a:tint val="100000"/>
              </a:schemeClr>
            </a:gs>
          </a:gsLst>
          <a:path path="rect">
            <a:fillToRect l="50000" r="100000"/>
          </a:path>
        </a:gradFill>
        <a:blipFill rotWithShape="1">
          <a:blip xmlns:r="http://schemas.openxmlformats.org/officeDocument/2006/relationships" r:embed="rId1">
            <a:duotone>
              <a:schemeClr val="phClr">
                <a:shade val="70000"/>
                <a:satMod val="120000"/>
              </a:schemeClr>
              <a:schemeClr val="phClr">
                <a:tint val="30000"/>
                <a:satMod val="120000"/>
              </a:schemeClr>
            </a:duotone>
          </a:blip>
          <a:stretch/>
        </a:blipFill>
      </a:fillStyleLst>
      <a:lnStyleLst>
        <a:ln w="25400" cap="flat" cmpd="sng" algn="ctr">
          <a:solidFill>
            <a:schemeClr val="phClr">
              <a:shade val="95000"/>
              <a:satMod val="105000"/>
            </a:schemeClr>
          </a:solidFill>
          <a:prstDash val="solid"/>
        </a:ln>
        <a:ln w="50800" cap="flat" cmpd="dbl" algn="ctr">
          <a:solidFill>
            <a:schemeClr val="phClr"/>
          </a:solidFill>
          <a:prstDash val="solid"/>
        </a:ln>
        <a:ln w="76200" cap="flat" cmpd="dbl" algn="ctr">
          <a:solidFill>
            <a:schemeClr val="phClr"/>
          </a:solidFill>
          <a:prstDash val="solid"/>
        </a:ln>
      </a:lnStyleLst>
      <a:effectStyleLst>
        <a:effectStyle>
          <a:effectLst/>
        </a:effectStyle>
        <a:effectStyle>
          <a:effectLst>
            <a:outerShdw blurRad="38100" dist="25400" dir="5400000" rotWithShape="0">
              <a:srgbClr val="FFFFFF">
                <a:alpha val="75000"/>
              </a:srgbClr>
            </a:outerShdw>
          </a:effectLst>
          <a:scene3d>
            <a:camera prst="orthographicFront">
              <a:rot lat="0" lon="0" rev="0"/>
            </a:camera>
            <a:lightRig rig="sunrise" dir="tl">
              <a:rot lat="0" lon="0" rev="1200000"/>
            </a:lightRig>
          </a:scene3d>
          <a:sp3d prstMaterial="softEdge">
            <a:bevelT w="0" h="0"/>
          </a:sp3d>
        </a:effectStyle>
        <a:effectStyle>
          <a:effectLst>
            <a:innerShdw blurRad="76200" dist="38100" dir="13500000">
              <a:srgbClr val="FFFFFF">
                <a:alpha val="75000"/>
              </a:srgbClr>
            </a:innerShdw>
          </a:effectLst>
          <a:scene3d>
            <a:camera prst="perspectiveFront" fov="2400000"/>
            <a:lightRig rig="twoPt" dir="tl"/>
          </a:scene3d>
          <a:sp3d>
            <a:bevelT w="25400" h="12700" prst="angle"/>
          </a:sp3d>
        </a:effectStyle>
      </a:effectStyleLst>
      <a:bgFillStyleLst>
        <a:solidFill>
          <a:schemeClr val="phClr"/>
        </a:solidFill>
        <a:blipFill rotWithShape="1">
          <a:blip xmlns:r="http://schemas.openxmlformats.org/officeDocument/2006/relationships" r:embed="rId2">
            <a:duotone>
              <a:schemeClr val="phClr">
                <a:shade val="30000"/>
                <a:satMod val="250000"/>
              </a:schemeClr>
              <a:schemeClr val="phClr">
                <a:tint val="50000"/>
                <a:satMod val="200000"/>
              </a:schemeClr>
            </a:duotone>
          </a:blip>
          <a:stretch/>
        </a:blipFill>
        <a:blipFill rotWithShape="1">
          <a:blip xmlns:r="http://schemas.openxmlformats.org/officeDocument/2006/relationships" r:embed="rId3">
            <a:duotone>
              <a:schemeClr val="phClr">
                <a:shade val="90000"/>
                <a:hueMod val="90000"/>
                <a:satMod val="150000"/>
                <a:lumMod val="90000"/>
              </a:schemeClr>
              <a:schemeClr val="phClr">
                <a:tint val="70000"/>
                <a:shade val="80000"/>
                <a:satMod val="3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695</TotalTime>
  <Words>1552</Words>
  <Application>Microsoft Office PowerPoint</Application>
  <PresentationFormat>Custom</PresentationFormat>
  <Paragraphs>184</Paragraphs>
  <Slides>75</Slides>
  <Notes>1</Notes>
  <HiddenSlides>0</HiddenSlides>
  <MMClips>14</MMClips>
  <ScaleCrop>false</ScaleCrop>
  <HeadingPairs>
    <vt:vector size="4" baseType="variant">
      <vt:variant>
        <vt:lpstr>Theme</vt:lpstr>
      </vt:variant>
      <vt:variant>
        <vt:i4>9</vt:i4>
      </vt:variant>
      <vt:variant>
        <vt:lpstr>Slide Titles</vt:lpstr>
      </vt:variant>
      <vt:variant>
        <vt:i4>75</vt:i4>
      </vt:variant>
    </vt:vector>
  </HeadingPairs>
  <TitlesOfParts>
    <vt:vector size="84" baseType="lpstr">
      <vt:lpstr>Office Theme</vt:lpstr>
      <vt:lpstr>1_Office Theme</vt:lpstr>
      <vt:lpstr>2_Office Theme</vt:lpstr>
      <vt:lpstr>Habitat</vt:lpstr>
      <vt:lpstr>3_Office Theme</vt:lpstr>
      <vt:lpstr>Sky</vt:lpstr>
      <vt:lpstr>Kilter</vt:lpstr>
      <vt:lpstr>Austin</vt:lpstr>
      <vt:lpstr>Saddle</vt:lpstr>
      <vt:lpstr>Safe Schools…Successful Schools Dr. Swati Popat Vats</vt:lpstr>
      <vt:lpstr>Slide 2</vt:lpstr>
      <vt:lpstr>Slide 3</vt:lpstr>
      <vt:lpstr>Safe Schools are successful for all. </vt:lpstr>
      <vt:lpstr>S= SYSTEMS</vt:lpstr>
      <vt:lpstr>SAFETY SYSTEMS</vt:lpstr>
      <vt:lpstr>Video 1- stuck! What and how to do?</vt:lpstr>
      <vt:lpstr>SAFETY SYSTEMS TRAININGS</vt:lpstr>
      <vt:lpstr>SHARING SAFETY SYSTEMS</vt:lpstr>
      <vt:lpstr>A= ABUSE</vt:lpstr>
      <vt:lpstr>Physical and emotional abuse </vt:lpstr>
      <vt:lpstr> video 2- Fairness- lack of it can lead to emotional abuse  </vt:lpstr>
      <vt:lpstr>Slide 13</vt:lpstr>
      <vt:lpstr>Slide 14</vt:lpstr>
      <vt:lpstr>Understanding and dealing with child sexual abuse the sounds of silence </vt:lpstr>
      <vt:lpstr>Why call it sounds of silence?</vt:lpstr>
      <vt:lpstr>Slide 17</vt:lpstr>
      <vt:lpstr>Highlights of the 'Protection of Children from Sexual Offences Act 2012': </vt:lpstr>
      <vt:lpstr>Please keep a detailed copy of- </vt:lpstr>
      <vt:lpstr>FOR MEDIA- BE AWARE OF YOUR RIGHTS</vt:lpstr>
      <vt:lpstr>SOME DO’S AND DON’T IN CHILD SEXUAL  ABUSE CASES</vt:lpstr>
      <vt:lpstr>SOME DO’S AND DON’T IN CHILD SEXUAL ABUSE CASES</vt:lpstr>
      <vt:lpstr>IF A PARENT SAYS WHY ARE YOU CONDUCTING INQUIRY-</vt:lpstr>
      <vt:lpstr> video 3-Mom teaches kid about safety- don’t drill safety rules, make it interactive  </vt:lpstr>
      <vt:lpstr>WHAT HAS PODAR DONE TO EDUCATE KIDS AND PARENTS ABOUT CHILD SEXUAL ABUSE</vt:lpstr>
      <vt:lpstr> Teaching children about GOOD TOUCH - BAD TOUCH through posters and power points</vt:lpstr>
      <vt:lpstr>Reaching out to the community </vt:lpstr>
      <vt:lpstr>Reaching out to the community </vt:lpstr>
      <vt:lpstr> Let touch never become trouble…</vt:lpstr>
      <vt:lpstr>Lip locking a new trouble on the horizon…</vt:lpstr>
      <vt:lpstr>Body Abuse or Body Safety</vt:lpstr>
      <vt:lpstr> video 4- Dad scaffolding –  your role is not to do but to empower. </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 video 5- Children painting with feet- when children take charge…lesser accidents  </vt:lpstr>
      <vt:lpstr>F= FORESIGHT  </vt:lpstr>
      <vt:lpstr>What is Risk Assessment?</vt:lpstr>
      <vt:lpstr>To do a risk assessment one  should: </vt:lpstr>
      <vt:lpstr> Video 6- Child climbing gate- risk assessment  </vt:lpstr>
      <vt:lpstr>Incorrect practice. BEWARE</vt:lpstr>
      <vt:lpstr>IDENTIFY CURRICULUM HAZARDS</vt:lpstr>
      <vt:lpstr>  video 7- Piggy on the railway- they are what you teach!   </vt:lpstr>
      <vt:lpstr>  video 8- Children using lungs- risk assessment    </vt:lpstr>
      <vt:lpstr>FORESIGHT IS ABOUT TRAINING</vt:lpstr>
      <vt:lpstr>E= ENVIRONMENT</vt:lpstr>
      <vt:lpstr>Slide 69</vt:lpstr>
      <vt:lpstr> Moving from senseless vigilance to Real Safety.</vt:lpstr>
      <vt:lpstr>Slide 71</vt:lpstr>
      <vt:lpstr>  Why a knee-jerk reaction every time?</vt:lpstr>
      <vt:lpstr>Slide 73</vt:lpstr>
      <vt:lpstr>Safe Schools are successful for all. </vt:lpstr>
      <vt:lpstr>Slide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61</cp:revision>
  <dcterms:created xsi:type="dcterms:W3CDTF">2006-08-16T00:00:00Z</dcterms:created>
  <dcterms:modified xsi:type="dcterms:W3CDTF">2017-12-11T10:46:35Z</dcterms:modified>
</cp:coreProperties>
</file>